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4" r:id="rId4"/>
    <p:sldId id="258" r:id="rId5"/>
    <p:sldId id="281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1" r:id="rId18"/>
    <p:sldId id="272" r:id="rId19"/>
    <p:sldId id="274" r:id="rId20"/>
    <p:sldId id="286" r:id="rId21"/>
    <p:sldId id="285" r:id="rId22"/>
    <p:sldId id="287" r:id="rId23"/>
    <p:sldId id="275" r:id="rId24"/>
    <p:sldId id="277" r:id="rId25"/>
    <p:sldId id="278" r:id="rId26"/>
    <p:sldId id="276" r:id="rId27"/>
    <p:sldId id="279" r:id="rId28"/>
    <p:sldId id="283" r:id="rId29"/>
    <p:sldId id="282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7" autoAdjust="0"/>
    <p:restoredTop sz="94660"/>
  </p:normalViewPr>
  <p:slideViewPr>
    <p:cSldViewPr>
      <p:cViewPr varScale="1">
        <p:scale>
          <a:sx n="70" d="100"/>
          <a:sy n="70" d="100"/>
        </p:scale>
        <p:origin x="-138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GPU temperatures when</a:t>
            </a:r>
            <a:r>
              <a:rPr lang="en-US" baseline="0" dirty="0" smtClean="0"/>
              <a:t> job starts</a:t>
            </a:r>
            <a:endParaRPr lang="en-US" dirty="0"/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GPU1</c:v>
                </c:pt>
              </c:strCache>
            </c:strRef>
          </c:tx>
          <c:cat>
            <c:numRef>
              <c:f>Sheet1!$A$2:$A$104</c:f>
              <c:numCache>
                <c:formatCode>General</c:formatCode>
                <c:ptCount val="103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1.25</c:v>
                </c:pt>
                <c:pt idx="6">
                  <c:v>1.5</c:v>
                </c:pt>
                <c:pt idx="7">
                  <c:v>1.75</c:v>
                </c:pt>
                <c:pt idx="8">
                  <c:v>2</c:v>
                </c:pt>
                <c:pt idx="9">
                  <c:v>2.25</c:v>
                </c:pt>
                <c:pt idx="10">
                  <c:v>2.5</c:v>
                </c:pt>
                <c:pt idx="11">
                  <c:v>2.75</c:v>
                </c:pt>
                <c:pt idx="12">
                  <c:v>3</c:v>
                </c:pt>
                <c:pt idx="13">
                  <c:v>3.25</c:v>
                </c:pt>
                <c:pt idx="14">
                  <c:v>3.5</c:v>
                </c:pt>
                <c:pt idx="15">
                  <c:v>3.75</c:v>
                </c:pt>
                <c:pt idx="16">
                  <c:v>4</c:v>
                </c:pt>
                <c:pt idx="17">
                  <c:v>4.25</c:v>
                </c:pt>
                <c:pt idx="18">
                  <c:v>4.5</c:v>
                </c:pt>
                <c:pt idx="19">
                  <c:v>4.75</c:v>
                </c:pt>
                <c:pt idx="20">
                  <c:v>5</c:v>
                </c:pt>
                <c:pt idx="21">
                  <c:v>5.25</c:v>
                </c:pt>
                <c:pt idx="22">
                  <c:v>5.5</c:v>
                </c:pt>
                <c:pt idx="23">
                  <c:v>5.75</c:v>
                </c:pt>
                <c:pt idx="24">
                  <c:v>6</c:v>
                </c:pt>
                <c:pt idx="25">
                  <c:v>6.25</c:v>
                </c:pt>
                <c:pt idx="26">
                  <c:v>6.5</c:v>
                </c:pt>
                <c:pt idx="27">
                  <c:v>6.75</c:v>
                </c:pt>
                <c:pt idx="28">
                  <c:v>7</c:v>
                </c:pt>
                <c:pt idx="29">
                  <c:v>7.25</c:v>
                </c:pt>
                <c:pt idx="30">
                  <c:v>7.5</c:v>
                </c:pt>
                <c:pt idx="31">
                  <c:v>7.75</c:v>
                </c:pt>
                <c:pt idx="32">
                  <c:v>8</c:v>
                </c:pt>
                <c:pt idx="33">
                  <c:v>8.25</c:v>
                </c:pt>
                <c:pt idx="34">
                  <c:v>8.5</c:v>
                </c:pt>
                <c:pt idx="35">
                  <c:v>8.75</c:v>
                </c:pt>
                <c:pt idx="36">
                  <c:v>9</c:v>
                </c:pt>
                <c:pt idx="37">
                  <c:v>9.25</c:v>
                </c:pt>
                <c:pt idx="38">
                  <c:v>9.5</c:v>
                </c:pt>
                <c:pt idx="39">
                  <c:v>9.75</c:v>
                </c:pt>
                <c:pt idx="40">
                  <c:v>10</c:v>
                </c:pt>
                <c:pt idx="41">
                  <c:v>10.25</c:v>
                </c:pt>
                <c:pt idx="42">
                  <c:v>10.5</c:v>
                </c:pt>
                <c:pt idx="43">
                  <c:v>10.75</c:v>
                </c:pt>
                <c:pt idx="44">
                  <c:v>11</c:v>
                </c:pt>
                <c:pt idx="45">
                  <c:v>11.25</c:v>
                </c:pt>
                <c:pt idx="46">
                  <c:v>11.5</c:v>
                </c:pt>
                <c:pt idx="47">
                  <c:v>11.75</c:v>
                </c:pt>
                <c:pt idx="48">
                  <c:v>12</c:v>
                </c:pt>
                <c:pt idx="49">
                  <c:v>12.25</c:v>
                </c:pt>
                <c:pt idx="50">
                  <c:v>12.5</c:v>
                </c:pt>
                <c:pt idx="51">
                  <c:v>12.75</c:v>
                </c:pt>
                <c:pt idx="52">
                  <c:v>13</c:v>
                </c:pt>
                <c:pt idx="53">
                  <c:v>13.25</c:v>
                </c:pt>
                <c:pt idx="54">
                  <c:v>13.5</c:v>
                </c:pt>
                <c:pt idx="55">
                  <c:v>13.75</c:v>
                </c:pt>
                <c:pt idx="56">
                  <c:v>14</c:v>
                </c:pt>
                <c:pt idx="57">
                  <c:v>14.25</c:v>
                </c:pt>
                <c:pt idx="58">
                  <c:v>14.5</c:v>
                </c:pt>
                <c:pt idx="59">
                  <c:v>14.75</c:v>
                </c:pt>
                <c:pt idx="60">
                  <c:v>15</c:v>
                </c:pt>
                <c:pt idx="61">
                  <c:v>15.25</c:v>
                </c:pt>
                <c:pt idx="62">
                  <c:v>15.5</c:v>
                </c:pt>
                <c:pt idx="63">
                  <c:v>15.75</c:v>
                </c:pt>
                <c:pt idx="64">
                  <c:v>16</c:v>
                </c:pt>
                <c:pt idx="65">
                  <c:v>16.25</c:v>
                </c:pt>
                <c:pt idx="66">
                  <c:v>16.5</c:v>
                </c:pt>
                <c:pt idx="67">
                  <c:v>16.75</c:v>
                </c:pt>
                <c:pt idx="68">
                  <c:v>17</c:v>
                </c:pt>
                <c:pt idx="69">
                  <c:v>17.25</c:v>
                </c:pt>
                <c:pt idx="70">
                  <c:v>17.5</c:v>
                </c:pt>
                <c:pt idx="71">
                  <c:v>17.75</c:v>
                </c:pt>
                <c:pt idx="72">
                  <c:v>18</c:v>
                </c:pt>
                <c:pt idx="73">
                  <c:v>18.25</c:v>
                </c:pt>
                <c:pt idx="74">
                  <c:v>18.5</c:v>
                </c:pt>
                <c:pt idx="75">
                  <c:v>18.75</c:v>
                </c:pt>
                <c:pt idx="76">
                  <c:v>19</c:v>
                </c:pt>
                <c:pt idx="77">
                  <c:v>19.25</c:v>
                </c:pt>
                <c:pt idx="78">
                  <c:v>19.5</c:v>
                </c:pt>
                <c:pt idx="79">
                  <c:v>19.75</c:v>
                </c:pt>
                <c:pt idx="80">
                  <c:v>20</c:v>
                </c:pt>
                <c:pt idx="81">
                  <c:v>20.25</c:v>
                </c:pt>
                <c:pt idx="82">
                  <c:v>20.5</c:v>
                </c:pt>
                <c:pt idx="83">
                  <c:v>20.75</c:v>
                </c:pt>
                <c:pt idx="84">
                  <c:v>21</c:v>
                </c:pt>
                <c:pt idx="85">
                  <c:v>21.25</c:v>
                </c:pt>
                <c:pt idx="86">
                  <c:v>21.5</c:v>
                </c:pt>
                <c:pt idx="87">
                  <c:v>21.75</c:v>
                </c:pt>
                <c:pt idx="88">
                  <c:v>22</c:v>
                </c:pt>
                <c:pt idx="89">
                  <c:v>22.25</c:v>
                </c:pt>
                <c:pt idx="90">
                  <c:v>22.5</c:v>
                </c:pt>
                <c:pt idx="91">
                  <c:v>22.75</c:v>
                </c:pt>
                <c:pt idx="92">
                  <c:v>23</c:v>
                </c:pt>
                <c:pt idx="93">
                  <c:v>23.25</c:v>
                </c:pt>
                <c:pt idx="94">
                  <c:v>23.5</c:v>
                </c:pt>
                <c:pt idx="95">
                  <c:v>23.75</c:v>
                </c:pt>
                <c:pt idx="96">
                  <c:v>24</c:v>
                </c:pt>
                <c:pt idx="97">
                  <c:v>24.25</c:v>
                </c:pt>
                <c:pt idx="98">
                  <c:v>24.5</c:v>
                </c:pt>
                <c:pt idx="99">
                  <c:v>24.75</c:v>
                </c:pt>
                <c:pt idx="100">
                  <c:v>25</c:v>
                </c:pt>
                <c:pt idx="101">
                  <c:v>25.25</c:v>
                </c:pt>
                <c:pt idx="102">
                  <c:v>25.5</c:v>
                </c:pt>
              </c:numCache>
            </c:num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56</c:v>
                </c:pt>
                <c:pt idx="1">
                  <c:v>56</c:v>
                </c:pt>
                <c:pt idx="2">
                  <c:v>56</c:v>
                </c:pt>
                <c:pt idx="3">
                  <c:v>56</c:v>
                </c:pt>
                <c:pt idx="4">
                  <c:v>56</c:v>
                </c:pt>
                <c:pt idx="5">
                  <c:v>56</c:v>
                </c:pt>
                <c:pt idx="6">
                  <c:v>56</c:v>
                </c:pt>
                <c:pt idx="7">
                  <c:v>56</c:v>
                </c:pt>
                <c:pt idx="8">
                  <c:v>56</c:v>
                </c:pt>
                <c:pt idx="9">
                  <c:v>56</c:v>
                </c:pt>
                <c:pt idx="10">
                  <c:v>56</c:v>
                </c:pt>
                <c:pt idx="11">
                  <c:v>56</c:v>
                </c:pt>
                <c:pt idx="12">
                  <c:v>56</c:v>
                </c:pt>
                <c:pt idx="13">
                  <c:v>56</c:v>
                </c:pt>
                <c:pt idx="14">
                  <c:v>56</c:v>
                </c:pt>
                <c:pt idx="15">
                  <c:v>57</c:v>
                </c:pt>
                <c:pt idx="16">
                  <c:v>56</c:v>
                </c:pt>
                <c:pt idx="17">
                  <c:v>56</c:v>
                </c:pt>
                <c:pt idx="18">
                  <c:v>57</c:v>
                </c:pt>
                <c:pt idx="19">
                  <c:v>57</c:v>
                </c:pt>
                <c:pt idx="20">
                  <c:v>57</c:v>
                </c:pt>
                <c:pt idx="21">
                  <c:v>57</c:v>
                </c:pt>
                <c:pt idx="22">
                  <c:v>57</c:v>
                </c:pt>
                <c:pt idx="23">
                  <c:v>57</c:v>
                </c:pt>
                <c:pt idx="24">
                  <c:v>57</c:v>
                </c:pt>
                <c:pt idx="25">
                  <c:v>57</c:v>
                </c:pt>
                <c:pt idx="26">
                  <c:v>57</c:v>
                </c:pt>
                <c:pt idx="27">
                  <c:v>57</c:v>
                </c:pt>
                <c:pt idx="28">
                  <c:v>57</c:v>
                </c:pt>
                <c:pt idx="29">
                  <c:v>57</c:v>
                </c:pt>
                <c:pt idx="30">
                  <c:v>57</c:v>
                </c:pt>
                <c:pt idx="31">
                  <c:v>57</c:v>
                </c:pt>
                <c:pt idx="32">
                  <c:v>57</c:v>
                </c:pt>
                <c:pt idx="33">
                  <c:v>57</c:v>
                </c:pt>
                <c:pt idx="34">
                  <c:v>68</c:v>
                </c:pt>
                <c:pt idx="35">
                  <c:v>72</c:v>
                </c:pt>
                <c:pt idx="36">
                  <c:v>76</c:v>
                </c:pt>
                <c:pt idx="37">
                  <c:v>78</c:v>
                </c:pt>
                <c:pt idx="38">
                  <c:v>80</c:v>
                </c:pt>
                <c:pt idx="39">
                  <c:v>82</c:v>
                </c:pt>
                <c:pt idx="40">
                  <c:v>82</c:v>
                </c:pt>
                <c:pt idx="41">
                  <c:v>83</c:v>
                </c:pt>
                <c:pt idx="42">
                  <c:v>83</c:v>
                </c:pt>
                <c:pt idx="43">
                  <c:v>83</c:v>
                </c:pt>
                <c:pt idx="44">
                  <c:v>83</c:v>
                </c:pt>
                <c:pt idx="45">
                  <c:v>84</c:v>
                </c:pt>
                <c:pt idx="46">
                  <c:v>84</c:v>
                </c:pt>
                <c:pt idx="47">
                  <c:v>84</c:v>
                </c:pt>
                <c:pt idx="48">
                  <c:v>84</c:v>
                </c:pt>
                <c:pt idx="49">
                  <c:v>84</c:v>
                </c:pt>
                <c:pt idx="50">
                  <c:v>84</c:v>
                </c:pt>
                <c:pt idx="51">
                  <c:v>85</c:v>
                </c:pt>
                <c:pt idx="52">
                  <c:v>84</c:v>
                </c:pt>
                <c:pt idx="53">
                  <c:v>84</c:v>
                </c:pt>
                <c:pt idx="54">
                  <c:v>85</c:v>
                </c:pt>
                <c:pt idx="55">
                  <c:v>85</c:v>
                </c:pt>
                <c:pt idx="56">
                  <c:v>85</c:v>
                </c:pt>
                <c:pt idx="57">
                  <c:v>85</c:v>
                </c:pt>
                <c:pt idx="58">
                  <c:v>85</c:v>
                </c:pt>
                <c:pt idx="59">
                  <c:v>85</c:v>
                </c:pt>
                <c:pt idx="60">
                  <c:v>86</c:v>
                </c:pt>
                <c:pt idx="61">
                  <c:v>85</c:v>
                </c:pt>
                <c:pt idx="62">
                  <c:v>86</c:v>
                </c:pt>
                <c:pt idx="63">
                  <c:v>86</c:v>
                </c:pt>
                <c:pt idx="64">
                  <c:v>86</c:v>
                </c:pt>
                <c:pt idx="65">
                  <c:v>86</c:v>
                </c:pt>
                <c:pt idx="66">
                  <c:v>86</c:v>
                </c:pt>
                <c:pt idx="67">
                  <c:v>86</c:v>
                </c:pt>
                <c:pt idx="68">
                  <c:v>86</c:v>
                </c:pt>
                <c:pt idx="69">
                  <c:v>86</c:v>
                </c:pt>
                <c:pt idx="70">
                  <c:v>86</c:v>
                </c:pt>
                <c:pt idx="71">
                  <c:v>86</c:v>
                </c:pt>
                <c:pt idx="72">
                  <c:v>86</c:v>
                </c:pt>
                <c:pt idx="73">
                  <c:v>86</c:v>
                </c:pt>
                <c:pt idx="74">
                  <c:v>86</c:v>
                </c:pt>
                <c:pt idx="75">
                  <c:v>86</c:v>
                </c:pt>
                <c:pt idx="76">
                  <c:v>86</c:v>
                </c:pt>
                <c:pt idx="77">
                  <c:v>86</c:v>
                </c:pt>
                <c:pt idx="78">
                  <c:v>86</c:v>
                </c:pt>
                <c:pt idx="79">
                  <c:v>86</c:v>
                </c:pt>
                <c:pt idx="80">
                  <c:v>86</c:v>
                </c:pt>
                <c:pt idx="81">
                  <c:v>86</c:v>
                </c:pt>
                <c:pt idx="82">
                  <c:v>86</c:v>
                </c:pt>
                <c:pt idx="83">
                  <c:v>86</c:v>
                </c:pt>
                <c:pt idx="84">
                  <c:v>86</c:v>
                </c:pt>
                <c:pt idx="85">
                  <c:v>86</c:v>
                </c:pt>
                <c:pt idx="86">
                  <c:v>86</c:v>
                </c:pt>
                <c:pt idx="87">
                  <c:v>86</c:v>
                </c:pt>
                <c:pt idx="88">
                  <c:v>86</c:v>
                </c:pt>
                <c:pt idx="89">
                  <c:v>86</c:v>
                </c:pt>
                <c:pt idx="90">
                  <c:v>86</c:v>
                </c:pt>
                <c:pt idx="91">
                  <c:v>86</c:v>
                </c:pt>
                <c:pt idx="92">
                  <c:v>86</c:v>
                </c:pt>
                <c:pt idx="93">
                  <c:v>86</c:v>
                </c:pt>
                <c:pt idx="94">
                  <c:v>86</c:v>
                </c:pt>
                <c:pt idx="95">
                  <c:v>86</c:v>
                </c:pt>
                <c:pt idx="96">
                  <c:v>86</c:v>
                </c:pt>
                <c:pt idx="97">
                  <c:v>86</c:v>
                </c:pt>
                <c:pt idx="98">
                  <c:v>86</c:v>
                </c:pt>
                <c:pt idx="99">
                  <c:v>86</c:v>
                </c:pt>
                <c:pt idx="100">
                  <c:v>87</c:v>
                </c:pt>
                <c:pt idx="101">
                  <c:v>86</c:v>
                </c:pt>
                <c:pt idx="102">
                  <c:v>86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GPU2</c:v>
                </c:pt>
              </c:strCache>
            </c:strRef>
          </c:tx>
          <c:cat>
            <c:numRef>
              <c:f>Sheet1!$A$2:$A$104</c:f>
              <c:numCache>
                <c:formatCode>General</c:formatCode>
                <c:ptCount val="103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1.25</c:v>
                </c:pt>
                <c:pt idx="6">
                  <c:v>1.5</c:v>
                </c:pt>
                <c:pt idx="7">
                  <c:v>1.75</c:v>
                </c:pt>
                <c:pt idx="8">
                  <c:v>2</c:v>
                </c:pt>
                <c:pt idx="9">
                  <c:v>2.25</c:v>
                </c:pt>
                <c:pt idx="10">
                  <c:v>2.5</c:v>
                </c:pt>
                <c:pt idx="11">
                  <c:v>2.75</c:v>
                </c:pt>
                <c:pt idx="12">
                  <c:v>3</c:v>
                </c:pt>
                <c:pt idx="13">
                  <c:v>3.25</c:v>
                </c:pt>
                <c:pt idx="14">
                  <c:v>3.5</c:v>
                </c:pt>
                <c:pt idx="15">
                  <c:v>3.75</c:v>
                </c:pt>
                <c:pt idx="16">
                  <c:v>4</c:v>
                </c:pt>
                <c:pt idx="17">
                  <c:v>4.25</c:v>
                </c:pt>
                <c:pt idx="18">
                  <c:v>4.5</c:v>
                </c:pt>
                <c:pt idx="19">
                  <c:v>4.75</c:v>
                </c:pt>
                <c:pt idx="20">
                  <c:v>5</c:v>
                </c:pt>
                <c:pt idx="21">
                  <c:v>5.25</c:v>
                </c:pt>
                <c:pt idx="22">
                  <c:v>5.5</c:v>
                </c:pt>
                <c:pt idx="23">
                  <c:v>5.75</c:v>
                </c:pt>
                <c:pt idx="24">
                  <c:v>6</c:v>
                </c:pt>
                <c:pt idx="25">
                  <c:v>6.25</c:v>
                </c:pt>
                <c:pt idx="26">
                  <c:v>6.5</c:v>
                </c:pt>
                <c:pt idx="27">
                  <c:v>6.75</c:v>
                </c:pt>
                <c:pt idx="28">
                  <c:v>7</c:v>
                </c:pt>
                <c:pt idx="29">
                  <c:v>7.25</c:v>
                </c:pt>
                <c:pt idx="30">
                  <c:v>7.5</c:v>
                </c:pt>
                <c:pt idx="31">
                  <c:v>7.75</c:v>
                </c:pt>
                <c:pt idx="32">
                  <c:v>8</c:v>
                </c:pt>
                <c:pt idx="33">
                  <c:v>8.25</c:v>
                </c:pt>
                <c:pt idx="34">
                  <c:v>8.5</c:v>
                </c:pt>
                <c:pt idx="35">
                  <c:v>8.75</c:v>
                </c:pt>
                <c:pt idx="36">
                  <c:v>9</c:v>
                </c:pt>
                <c:pt idx="37">
                  <c:v>9.25</c:v>
                </c:pt>
                <c:pt idx="38">
                  <c:v>9.5</c:v>
                </c:pt>
                <c:pt idx="39">
                  <c:v>9.75</c:v>
                </c:pt>
                <c:pt idx="40">
                  <c:v>10</c:v>
                </c:pt>
                <c:pt idx="41">
                  <c:v>10.25</c:v>
                </c:pt>
                <c:pt idx="42">
                  <c:v>10.5</c:v>
                </c:pt>
                <c:pt idx="43">
                  <c:v>10.75</c:v>
                </c:pt>
                <c:pt idx="44">
                  <c:v>11</c:v>
                </c:pt>
                <c:pt idx="45">
                  <c:v>11.25</c:v>
                </c:pt>
                <c:pt idx="46">
                  <c:v>11.5</c:v>
                </c:pt>
                <c:pt idx="47">
                  <c:v>11.75</c:v>
                </c:pt>
                <c:pt idx="48">
                  <c:v>12</c:v>
                </c:pt>
                <c:pt idx="49">
                  <c:v>12.25</c:v>
                </c:pt>
                <c:pt idx="50">
                  <c:v>12.5</c:v>
                </c:pt>
                <c:pt idx="51">
                  <c:v>12.75</c:v>
                </c:pt>
                <c:pt idx="52">
                  <c:v>13</c:v>
                </c:pt>
                <c:pt idx="53">
                  <c:v>13.25</c:v>
                </c:pt>
                <c:pt idx="54">
                  <c:v>13.5</c:v>
                </c:pt>
                <c:pt idx="55">
                  <c:v>13.75</c:v>
                </c:pt>
                <c:pt idx="56">
                  <c:v>14</c:v>
                </c:pt>
                <c:pt idx="57">
                  <c:v>14.25</c:v>
                </c:pt>
                <c:pt idx="58">
                  <c:v>14.5</c:v>
                </c:pt>
                <c:pt idx="59">
                  <c:v>14.75</c:v>
                </c:pt>
                <c:pt idx="60">
                  <c:v>15</c:v>
                </c:pt>
                <c:pt idx="61">
                  <c:v>15.25</c:v>
                </c:pt>
                <c:pt idx="62">
                  <c:v>15.5</c:v>
                </c:pt>
                <c:pt idx="63">
                  <c:v>15.75</c:v>
                </c:pt>
                <c:pt idx="64">
                  <c:v>16</c:v>
                </c:pt>
                <c:pt idx="65">
                  <c:v>16.25</c:v>
                </c:pt>
                <c:pt idx="66">
                  <c:v>16.5</c:v>
                </c:pt>
                <c:pt idx="67">
                  <c:v>16.75</c:v>
                </c:pt>
                <c:pt idx="68">
                  <c:v>17</c:v>
                </c:pt>
                <c:pt idx="69">
                  <c:v>17.25</c:v>
                </c:pt>
                <c:pt idx="70">
                  <c:v>17.5</c:v>
                </c:pt>
                <c:pt idx="71">
                  <c:v>17.75</c:v>
                </c:pt>
                <c:pt idx="72">
                  <c:v>18</c:v>
                </c:pt>
                <c:pt idx="73">
                  <c:v>18.25</c:v>
                </c:pt>
                <c:pt idx="74">
                  <c:v>18.5</c:v>
                </c:pt>
                <c:pt idx="75">
                  <c:v>18.75</c:v>
                </c:pt>
                <c:pt idx="76">
                  <c:v>19</c:v>
                </c:pt>
                <c:pt idx="77">
                  <c:v>19.25</c:v>
                </c:pt>
                <c:pt idx="78">
                  <c:v>19.5</c:v>
                </c:pt>
                <c:pt idx="79">
                  <c:v>19.75</c:v>
                </c:pt>
                <c:pt idx="80">
                  <c:v>20</c:v>
                </c:pt>
                <c:pt idx="81">
                  <c:v>20.25</c:v>
                </c:pt>
                <c:pt idx="82">
                  <c:v>20.5</c:v>
                </c:pt>
                <c:pt idx="83">
                  <c:v>20.75</c:v>
                </c:pt>
                <c:pt idx="84">
                  <c:v>21</c:v>
                </c:pt>
                <c:pt idx="85">
                  <c:v>21.25</c:v>
                </c:pt>
                <c:pt idx="86">
                  <c:v>21.5</c:v>
                </c:pt>
                <c:pt idx="87">
                  <c:v>21.75</c:v>
                </c:pt>
                <c:pt idx="88">
                  <c:v>22</c:v>
                </c:pt>
                <c:pt idx="89">
                  <c:v>22.25</c:v>
                </c:pt>
                <c:pt idx="90">
                  <c:v>22.5</c:v>
                </c:pt>
                <c:pt idx="91">
                  <c:v>22.75</c:v>
                </c:pt>
                <c:pt idx="92">
                  <c:v>23</c:v>
                </c:pt>
                <c:pt idx="93">
                  <c:v>23.25</c:v>
                </c:pt>
                <c:pt idx="94">
                  <c:v>23.5</c:v>
                </c:pt>
                <c:pt idx="95">
                  <c:v>23.75</c:v>
                </c:pt>
                <c:pt idx="96">
                  <c:v>24</c:v>
                </c:pt>
                <c:pt idx="97">
                  <c:v>24.25</c:v>
                </c:pt>
                <c:pt idx="98">
                  <c:v>24.5</c:v>
                </c:pt>
                <c:pt idx="99">
                  <c:v>24.75</c:v>
                </c:pt>
                <c:pt idx="100">
                  <c:v>25</c:v>
                </c:pt>
                <c:pt idx="101">
                  <c:v>25.25</c:v>
                </c:pt>
                <c:pt idx="102">
                  <c:v>25.5</c:v>
                </c:pt>
              </c:numCache>
            </c:numRef>
          </c:cat>
          <c:val>
            <c:numRef>
              <c:f>Sheet1!$C$2:$C$104</c:f>
              <c:numCache>
                <c:formatCode>General</c:formatCode>
                <c:ptCount val="103"/>
                <c:pt idx="0">
                  <c:v>58</c:v>
                </c:pt>
                <c:pt idx="1">
                  <c:v>58</c:v>
                </c:pt>
                <c:pt idx="2">
                  <c:v>57</c:v>
                </c:pt>
                <c:pt idx="3">
                  <c:v>58</c:v>
                </c:pt>
                <c:pt idx="4">
                  <c:v>58</c:v>
                </c:pt>
                <c:pt idx="5">
                  <c:v>58</c:v>
                </c:pt>
                <c:pt idx="6">
                  <c:v>58</c:v>
                </c:pt>
                <c:pt idx="7">
                  <c:v>58</c:v>
                </c:pt>
                <c:pt idx="8">
                  <c:v>58</c:v>
                </c:pt>
                <c:pt idx="9">
                  <c:v>58</c:v>
                </c:pt>
                <c:pt idx="10">
                  <c:v>58</c:v>
                </c:pt>
                <c:pt idx="11">
                  <c:v>58</c:v>
                </c:pt>
                <c:pt idx="12">
                  <c:v>58</c:v>
                </c:pt>
                <c:pt idx="13">
                  <c:v>58</c:v>
                </c:pt>
                <c:pt idx="14">
                  <c:v>58</c:v>
                </c:pt>
                <c:pt idx="15">
                  <c:v>58</c:v>
                </c:pt>
                <c:pt idx="16">
                  <c:v>58</c:v>
                </c:pt>
                <c:pt idx="17">
                  <c:v>58</c:v>
                </c:pt>
                <c:pt idx="18">
                  <c:v>58</c:v>
                </c:pt>
                <c:pt idx="19">
                  <c:v>58</c:v>
                </c:pt>
                <c:pt idx="20">
                  <c:v>58</c:v>
                </c:pt>
                <c:pt idx="21">
                  <c:v>58</c:v>
                </c:pt>
                <c:pt idx="22">
                  <c:v>58</c:v>
                </c:pt>
                <c:pt idx="23">
                  <c:v>58</c:v>
                </c:pt>
                <c:pt idx="24">
                  <c:v>58</c:v>
                </c:pt>
                <c:pt idx="25">
                  <c:v>59</c:v>
                </c:pt>
                <c:pt idx="26">
                  <c:v>59</c:v>
                </c:pt>
                <c:pt idx="27">
                  <c:v>59</c:v>
                </c:pt>
                <c:pt idx="28">
                  <c:v>58</c:v>
                </c:pt>
                <c:pt idx="29">
                  <c:v>59</c:v>
                </c:pt>
                <c:pt idx="30">
                  <c:v>58</c:v>
                </c:pt>
                <c:pt idx="31">
                  <c:v>59</c:v>
                </c:pt>
                <c:pt idx="32">
                  <c:v>59</c:v>
                </c:pt>
                <c:pt idx="33">
                  <c:v>59</c:v>
                </c:pt>
                <c:pt idx="34">
                  <c:v>58</c:v>
                </c:pt>
                <c:pt idx="35">
                  <c:v>58</c:v>
                </c:pt>
                <c:pt idx="36">
                  <c:v>71</c:v>
                </c:pt>
                <c:pt idx="37">
                  <c:v>75</c:v>
                </c:pt>
                <c:pt idx="38">
                  <c:v>78</c:v>
                </c:pt>
                <c:pt idx="39">
                  <c:v>81</c:v>
                </c:pt>
                <c:pt idx="40">
                  <c:v>82</c:v>
                </c:pt>
                <c:pt idx="41">
                  <c:v>83</c:v>
                </c:pt>
                <c:pt idx="42">
                  <c:v>84</c:v>
                </c:pt>
                <c:pt idx="43">
                  <c:v>84</c:v>
                </c:pt>
                <c:pt idx="44">
                  <c:v>84</c:v>
                </c:pt>
                <c:pt idx="45">
                  <c:v>85</c:v>
                </c:pt>
                <c:pt idx="46">
                  <c:v>85</c:v>
                </c:pt>
                <c:pt idx="47">
                  <c:v>85</c:v>
                </c:pt>
                <c:pt idx="48">
                  <c:v>85</c:v>
                </c:pt>
                <c:pt idx="49">
                  <c:v>85</c:v>
                </c:pt>
                <c:pt idx="50">
                  <c:v>86</c:v>
                </c:pt>
                <c:pt idx="51">
                  <c:v>86</c:v>
                </c:pt>
                <c:pt idx="52">
                  <c:v>86</c:v>
                </c:pt>
                <c:pt idx="53">
                  <c:v>86</c:v>
                </c:pt>
                <c:pt idx="54">
                  <c:v>86</c:v>
                </c:pt>
                <c:pt idx="55">
                  <c:v>86</c:v>
                </c:pt>
                <c:pt idx="56">
                  <c:v>86</c:v>
                </c:pt>
                <c:pt idx="57">
                  <c:v>86</c:v>
                </c:pt>
                <c:pt idx="58">
                  <c:v>86</c:v>
                </c:pt>
                <c:pt idx="59">
                  <c:v>86</c:v>
                </c:pt>
                <c:pt idx="60">
                  <c:v>86</c:v>
                </c:pt>
                <c:pt idx="61">
                  <c:v>86</c:v>
                </c:pt>
                <c:pt idx="62">
                  <c:v>86</c:v>
                </c:pt>
                <c:pt idx="63">
                  <c:v>86</c:v>
                </c:pt>
                <c:pt idx="64">
                  <c:v>86</c:v>
                </c:pt>
                <c:pt idx="65">
                  <c:v>86</c:v>
                </c:pt>
                <c:pt idx="66">
                  <c:v>86</c:v>
                </c:pt>
                <c:pt idx="67">
                  <c:v>86</c:v>
                </c:pt>
                <c:pt idx="68">
                  <c:v>87</c:v>
                </c:pt>
                <c:pt idx="69">
                  <c:v>86</c:v>
                </c:pt>
                <c:pt idx="70">
                  <c:v>86</c:v>
                </c:pt>
                <c:pt idx="71">
                  <c:v>86</c:v>
                </c:pt>
                <c:pt idx="72">
                  <c:v>86</c:v>
                </c:pt>
                <c:pt idx="73">
                  <c:v>86</c:v>
                </c:pt>
                <c:pt idx="74">
                  <c:v>86</c:v>
                </c:pt>
                <c:pt idx="75">
                  <c:v>86</c:v>
                </c:pt>
                <c:pt idx="76">
                  <c:v>86</c:v>
                </c:pt>
                <c:pt idx="77">
                  <c:v>87</c:v>
                </c:pt>
                <c:pt idx="78">
                  <c:v>86</c:v>
                </c:pt>
                <c:pt idx="79">
                  <c:v>87</c:v>
                </c:pt>
                <c:pt idx="80">
                  <c:v>87</c:v>
                </c:pt>
                <c:pt idx="81">
                  <c:v>87</c:v>
                </c:pt>
                <c:pt idx="82">
                  <c:v>87</c:v>
                </c:pt>
                <c:pt idx="83">
                  <c:v>87</c:v>
                </c:pt>
                <c:pt idx="84">
                  <c:v>87</c:v>
                </c:pt>
                <c:pt idx="85">
                  <c:v>87</c:v>
                </c:pt>
                <c:pt idx="86">
                  <c:v>87</c:v>
                </c:pt>
                <c:pt idx="87">
                  <c:v>87</c:v>
                </c:pt>
                <c:pt idx="88">
                  <c:v>87</c:v>
                </c:pt>
                <c:pt idx="89">
                  <c:v>87</c:v>
                </c:pt>
                <c:pt idx="90">
                  <c:v>87</c:v>
                </c:pt>
                <c:pt idx="91">
                  <c:v>87</c:v>
                </c:pt>
                <c:pt idx="92">
                  <c:v>87</c:v>
                </c:pt>
                <c:pt idx="93">
                  <c:v>87</c:v>
                </c:pt>
                <c:pt idx="94">
                  <c:v>87</c:v>
                </c:pt>
                <c:pt idx="95">
                  <c:v>87</c:v>
                </c:pt>
                <c:pt idx="96">
                  <c:v>87</c:v>
                </c:pt>
                <c:pt idx="97">
                  <c:v>87</c:v>
                </c:pt>
                <c:pt idx="98">
                  <c:v>87</c:v>
                </c:pt>
                <c:pt idx="99">
                  <c:v>87</c:v>
                </c:pt>
                <c:pt idx="100">
                  <c:v>87</c:v>
                </c:pt>
                <c:pt idx="101">
                  <c:v>87</c:v>
                </c:pt>
                <c:pt idx="102">
                  <c:v>87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GPU3</c:v>
                </c:pt>
              </c:strCache>
            </c:strRef>
          </c:tx>
          <c:cat>
            <c:numRef>
              <c:f>Sheet1!$A$2:$A$104</c:f>
              <c:numCache>
                <c:formatCode>General</c:formatCode>
                <c:ptCount val="103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1.25</c:v>
                </c:pt>
                <c:pt idx="6">
                  <c:v>1.5</c:v>
                </c:pt>
                <c:pt idx="7">
                  <c:v>1.75</c:v>
                </c:pt>
                <c:pt idx="8">
                  <c:v>2</c:v>
                </c:pt>
                <c:pt idx="9">
                  <c:v>2.25</c:v>
                </c:pt>
                <c:pt idx="10">
                  <c:v>2.5</c:v>
                </c:pt>
                <c:pt idx="11">
                  <c:v>2.75</c:v>
                </c:pt>
                <c:pt idx="12">
                  <c:v>3</c:v>
                </c:pt>
                <c:pt idx="13">
                  <c:v>3.25</c:v>
                </c:pt>
                <c:pt idx="14">
                  <c:v>3.5</c:v>
                </c:pt>
                <c:pt idx="15">
                  <c:v>3.75</c:v>
                </c:pt>
                <c:pt idx="16">
                  <c:v>4</c:v>
                </c:pt>
                <c:pt idx="17">
                  <c:v>4.25</c:v>
                </c:pt>
                <c:pt idx="18">
                  <c:v>4.5</c:v>
                </c:pt>
                <c:pt idx="19">
                  <c:v>4.75</c:v>
                </c:pt>
                <c:pt idx="20">
                  <c:v>5</c:v>
                </c:pt>
                <c:pt idx="21">
                  <c:v>5.25</c:v>
                </c:pt>
                <c:pt idx="22">
                  <c:v>5.5</c:v>
                </c:pt>
                <c:pt idx="23">
                  <c:v>5.75</c:v>
                </c:pt>
                <c:pt idx="24">
                  <c:v>6</c:v>
                </c:pt>
                <c:pt idx="25">
                  <c:v>6.25</c:v>
                </c:pt>
                <c:pt idx="26">
                  <c:v>6.5</c:v>
                </c:pt>
                <c:pt idx="27">
                  <c:v>6.75</c:v>
                </c:pt>
                <c:pt idx="28">
                  <c:v>7</c:v>
                </c:pt>
                <c:pt idx="29">
                  <c:v>7.25</c:v>
                </c:pt>
                <c:pt idx="30">
                  <c:v>7.5</c:v>
                </c:pt>
                <c:pt idx="31">
                  <c:v>7.75</c:v>
                </c:pt>
                <c:pt idx="32">
                  <c:v>8</c:v>
                </c:pt>
                <c:pt idx="33">
                  <c:v>8.25</c:v>
                </c:pt>
                <c:pt idx="34">
                  <c:v>8.5</c:v>
                </c:pt>
                <c:pt idx="35">
                  <c:v>8.75</c:v>
                </c:pt>
                <c:pt idx="36">
                  <c:v>9</c:v>
                </c:pt>
                <c:pt idx="37">
                  <c:v>9.25</c:v>
                </c:pt>
                <c:pt idx="38">
                  <c:v>9.5</c:v>
                </c:pt>
                <c:pt idx="39">
                  <c:v>9.75</c:v>
                </c:pt>
                <c:pt idx="40">
                  <c:v>10</c:v>
                </c:pt>
                <c:pt idx="41">
                  <c:v>10.25</c:v>
                </c:pt>
                <c:pt idx="42">
                  <c:v>10.5</c:v>
                </c:pt>
                <c:pt idx="43">
                  <c:v>10.75</c:v>
                </c:pt>
                <c:pt idx="44">
                  <c:v>11</c:v>
                </c:pt>
                <c:pt idx="45">
                  <c:v>11.25</c:v>
                </c:pt>
                <c:pt idx="46">
                  <c:v>11.5</c:v>
                </c:pt>
                <c:pt idx="47">
                  <c:v>11.75</c:v>
                </c:pt>
                <c:pt idx="48">
                  <c:v>12</c:v>
                </c:pt>
                <c:pt idx="49">
                  <c:v>12.25</c:v>
                </c:pt>
                <c:pt idx="50">
                  <c:v>12.5</c:v>
                </c:pt>
                <c:pt idx="51">
                  <c:v>12.75</c:v>
                </c:pt>
                <c:pt idx="52">
                  <c:v>13</c:v>
                </c:pt>
                <c:pt idx="53">
                  <c:v>13.25</c:v>
                </c:pt>
                <c:pt idx="54">
                  <c:v>13.5</c:v>
                </c:pt>
                <c:pt idx="55">
                  <c:v>13.75</c:v>
                </c:pt>
                <c:pt idx="56">
                  <c:v>14</c:v>
                </c:pt>
                <c:pt idx="57">
                  <c:v>14.25</c:v>
                </c:pt>
                <c:pt idx="58">
                  <c:v>14.5</c:v>
                </c:pt>
                <c:pt idx="59">
                  <c:v>14.75</c:v>
                </c:pt>
                <c:pt idx="60">
                  <c:v>15</c:v>
                </c:pt>
                <c:pt idx="61">
                  <c:v>15.25</c:v>
                </c:pt>
                <c:pt idx="62">
                  <c:v>15.5</c:v>
                </c:pt>
                <c:pt idx="63">
                  <c:v>15.75</c:v>
                </c:pt>
                <c:pt idx="64">
                  <c:v>16</c:v>
                </c:pt>
                <c:pt idx="65">
                  <c:v>16.25</c:v>
                </c:pt>
                <c:pt idx="66">
                  <c:v>16.5</c:v>
                </c:pt>
                <c:pt idx="67">
                  <c:v>16.75</c:v>
                </c:pt>
                <c:pt idx="68">
                  <c:v>17</c:v>
                </c:pt>
                <c:pt idx="69">
                  <c:v>17.25</c:v>
                </c:pt>
                <c:pt idx="70">
                  <c:v>17.5</c:v>
                </c:pt>
                <c:pt idx="71">
                  <c:v>17.75</c:v>
                </c:pt>
                <c:pt idx="72">
                  <c:v>18</c:v>
                </c:pt>
                <c:pt idx="73">
                  <c:v>18.25</c:v>
                </c:pt>
                <c:pt idx="74">
                  <c:v>18.5</c:v>
                </c:pt>
                <c:pt idx="75">
                  <c:v>18.75</c:v>
                </c:pt>
                <c:pt idx="76">
                  <c:v>19</c:v>
                </c:pt>
                <c:pt idx="77">
                  <c:v>19.25</c:v>
                </c:pt>
                <c:pt idx="78">
                  <c:v>19.5</c:v>
                </c:pt>
                <c:pt idx="79">
                  <c:v>19.75</c:v>
                </c:pt>
                <c:pt idx="80">
                  <c:v>20</c:v>
                </c:pt>
                <c:pt idx="81">
                  <c:v>20.25</c:v>
                </c:pt>
                <c:pt idx="82">
                  <c:v>20.5</c:v>
                </c:pt>
                <c:pt idx="83">
                  <c:v>20.75</c:v>
                </c:pt>
                <c:pt idx="84">
                  <c:v>21</c:v>
                </c:pt>
                <c:pt idx="85">
                  <c:v>21.25</c:v>
                </c:pt>
                <c:pt idx="86">
                  <c:v>21.5</c:v>
                </c:pt>
                <c:pt idx="87">
                  <c:v>21.75</c:v>
                </c:pt>
                <c:pt idx="88">
                  <c:v>22</c:v>
                </c:pt>
                <c:pt idx="89">
                  <c:v>22.25</c:v>
                </c:pt>
                <c:pt idx="90">
                  <c:v>22.5</c:v>
                </c:pt>
                <c:pt idx="91">
                  <c:v>22.75</c:v>
                </c:pt>
                <c:pt idx="92">
                  <c:v>23</c:v>
                </c:pt>
                <c:pt idx="93">
                  <c:v>23.25</c:v>
                </c:pt>
                <c:pt idx="94">
                  <c:v>23.5</c:v>
                </c:pt>
                <c:pt idx="95">
                  <c:v>23.75</c:v>
                </c:pt>
                <c:pt idx="96">
                  <c:v>24</c:v>
                </c:pt>
                <c:pt idx="97">
                  <c:v>24.25</c:v>
                </c:pt>
                <c:pt idx="98">
                  <c:v>24.5</c:v>
                </c:pt>
                <c:pt idx="99">
                  <c:v>24.75</c:v>
                </c:pt>
                <c:pt idx="100">
                  <c:v>25</c:v>
                </c:pt>
                <c:pt idx="101">
                  <c:v>25.25</c:v>
                </c:pt>
                <c:pt idx="102">
                  <c:v>25.5</c:v>
                </c:pt>
              </c:numCache>
            </c:numRef>
          </c:cat>
          <c:val>
            <c:numRef>
              <c:f>Sheet1!$D$2:$D$104</c:f>
              <c:numCache>
                <c:formatCode>General</c:formatCode>
                <c:ptCount val="103"/>
                <c:pt idx="0">
                  <c:v>51</c:v>
                </c:pt>
                <c:pt idx="1">
                  <c:v>51</c:v>
                </c:pt>
                <c:pt idx="2">
                  <c:v>51</c:v>
                </c:pt>
                <c:pt idx="3">
                  <c:v>51</c:v>
                </c:pt>
                <c:pt idx="4">
                  <c:v>51</c:v>
                </c:pt>
                <c:pt idx="5">
                  <c:v>51</c:v>
                </c:pt>
                <c:pt idx="6">
                  <c:v>51</c:v>
                </c:pt>
                <c:pt idx="7">
                  <c:v>51</c:v>
                </c:pt>
                <c:pt idx="8">
                  <c:v>51</c:v>
                </c:pt>
                <c:pt idx="9">
                  <c:v>51</c:v>
                </c:pt>
                <c:pt idx="10">
                  <c:v>51</c:v>
                </c:pt>
                <c:pt idx="11">
                  <c:v>51</c:v>
                </c:pt>
                <c:pt idx="12">
                  <c:v>51</c:v>
                </c:pt>
                <c:pt idx="13">
                  <c:v>51</c:v>
                </c:pt>
                <c:pt idx="14">
                  <c:v>51</c:v>
                </c:pt>
                <c:pt idx="15">
                  <c:v>51</c:v>
                </c:pt>
                <c:pt idx="16">
                  <c:v>51</c:v>
                </c:pt>
                <c:pt idx="17">
                  <c:v>51</c:v>
                </c:pt>
                <c:pt idx="18">
                  <c:v>51</c:v>
                </c:pt>
                <c:pt idx="19">
                  <c:v>51</c:v>
                </c:pt>
                <c:pt idx="20">
                  <c:v>51</c:v>
                </c:pt>
                <c:pt idx="21">
                  <c:v>51</c:v>
                </c:pt>
                <c:pt idx="22">
                  <c:v>51</c:v>
                </c:pt>
                <c:pt idx="23">
                  <c:v>51</c:v>
                </c:pt>
                <c:pt idx="24">
                  <c:v>51</c:v>
                </c:pt>
                <c:pt idx="25">
                  <c:v>51</c:v>
                </c:pt>
                <c:pt idx="26">
                  <c:v>52</c:v>
                </c:pt>
                <c:pt idx="27">
                  <c:v>52</c:v>
                </c:pt>
                <c:pt idx="28">
                  <c:v>51</c:v>
                </c:pt>
                <c:pt idx="29">
                  <c:v>51</c:v>
                </c:pt>
                <c:pt idx="30">
                  <c:v>51</c:v>
                </c:pt>
                <c:pt idx="31">
                  <c:v>51</c:v>
                </c:pt>
                <c:pt idx="32">
                  <c:v>51</c:v>
                </c:pt>
                <c:pt idx="33">
                  <c:v>51</c:v>
                </c:pt>
                <c:pt idx="34">
                  <c:v>51</c:v>
                </c:pt>
                <c:pt idx="35">
                  <c:v>51</c:v>
                </c:pt>
                <c:pt idx="36">
                  <c:v>65</c:v>
                </c:pt>
                <c:pt idx="37">
                  <c:v>69</c:v>
                </c:pt>
                <c:pt idx="38">
                  <c:v>72</c:v>
                </c:pt>
                <c:pt idx="39">
                  <c:v>74</c:v>
                </c:pt>
                <c:pt idx="40">
                  <c:v>76</c:v>
                </c:pt>
                <c:pt idx="41">
                  <c:v>77</c:v>
                </c:pt>
                <c:pt idx="42">
                  <c:v>78</c:v>
                </c:pt>
                <c:pt idx="43">
                  <c:v>78</c:v>
                </c:pt>
                <c:pt idx="44">
                  <c:v>79</c:v>
                </c:pt>
                <c:pt idx="45">
                  <c:v>79</c:v>
                </c:pt>
                <c:pt idx="46">
                  <c:v>80</c:v>
                </c:pt>
                <c:pt idx="47">
                  <c:v>80</c:v>
                </c:pt>
                <c:pt idx="48">
                  <c:v>80</c:v>
                </c:pt>
                <c:pt idx="49">
                  <c:v>80</c:v>
                </c:pt>
                <c:pt idx="50">
                  <c:v>80</c:v>
                </c:pt>
                <c:pt idx="51">
                  <c:v>81</c:v>
                </c:pt>
                <c:pt idx="52">
                  <c:v>81</c:v>
                </c:pt>
                <c:pt idx="53">
                  <c:v>81</c:v>
                </c:pt>
                <c:pt idx="54">
                  <c:v>81</c:v>
                </c:pt>
                <c:pt idx="55">
                  <c:v>81</c:v>
                </c:pt>
                <c:pt idx="56">
                  <c:v>81</c:v>
                </c:pt>
                <c:pt idx="57">
                  <c:v>81</c:v>
                </c:pt>
                <c:pt idx="58">
                  <c:v>81</c:v>
                </c:pt>
                <c:pt idx="59">
                  <c:v>81</c:v>
                </c:pt>
                <c:pt idx="60">
                  <c:v>82</c:v>
                </c:pt>
                <c:pt idx="61">
                  <c:v>81</c:v>
                </c:pt>
                <c:pt idx="62">
                  <c:v>82</c:v>
                </c:pt>
                <c:pt idx="63">
                  <c:v>82</c:v>
                </c:pt>
                <c:pt idx="64">
                  <c:v>82</c:v>
                </c:pt>
                <c:pt idx="65">
                  <c:v>82</c:v>
                </c:pt>
                <c:pt idx="66">
                  <c:v>82</c:v>
                </c:pt>
                <c:pt idx="67">
                  <c:v>82</c:v>
                </c:pt>
                <c:pt idx="68">
                  <c:v>82</c:v>
                </c:pt>
                <c:pt idx="69">
                  <c:v>82</c:v>
                </c:pt>
                <c:pt idx="70">
                  <c:v>82</c:v>
                </c:pt>
                <c:pt idx="71">
                  <c:v>82</c:v>
                </c:pt>
                <c:pt idx="72">
                  <c:v>82</c:v>
                </c:pt>
                <c:pt idx="73">
                  <c:v>82</c:v>
                </c:pt>
                <c:pt idx="74">
                  <c:v>82</c:v>
                </c:pt>
                <c:pt idx="75">
                  <c:v>82</c:v>
                </c:pt>
                <c:pt idx="76">
                  <c:v>82</c:v>
                </c:pt>
                <c:pt idx="77">
                  <c:v>82</c:v>
                </c:pt>
                <c:pt idx="78">
                  <c:v>82</c:v>
                </c:pt>
                <c:pt idx="79">
                  <c:v>83</c:v>
                </c:pt>
                <c:pt idx="80">
                  <c:v>82</c:v>
                </c:pt>
                <c:pt idx="81">
                  <c:v>83</c:v>
                </c:pt>
                <c:pt idx="82">
                  <c:v>83</c:v>
                </c:pt>
                <c:pt idx="83">
                  <c:v>82</c:v>
                </c:pt>
                <c:pt idx="84">
                  <c:v>83</c:v>
                </c:pt>
                <c:pt idx="85">
                  <c:v>83</c:v>
                </c:pt>
                <c:pt idx="86">
                  <c:v>83</c:v>
                </c:pt>
                <c:pt idx="87">
                  <c:v>83</c:v>
                </c:pt>
                <c:pt idx="88">
                  <c:v>83</c:v>
                </c:pt>
                <c:pt idx="89">
                  <c:v>83</c:v>
                </c:pt>
                <c:pt idx="90">
                  <c:v>83</c:v>
                </c:pt>
                <c:pt idx="91">
                  <c:v>83</c:v>
                </c:pt>
                <c:pt idx="92">
                  <c:v>83</c:v>
                </c:pt>
                <c:pt idx="93">
                  <c:v>83</c:v>
                </c:pt>
                <c:pt idx="94">
                  <c:v>83</c:v>
                </c:pt>
                <c:pt idx="95">
                  <c:v>83</c:v>
                </c:pt>
                <c:pt idx="96">
                  <c:v>83</c:v>
                </c:pt>
                <c:pt idx="97">
                  <c:v>83</c:v>
                </c:pt>
                <c:pt idx="98">
                  <c:v>83</c:v>
                </c:pt>
                <c:pt idx="99">
                  <c:v>83</c:v>
                </c:pt>
                <c:pt idx="100">
                  <c:v>83</c:v>
                </c:pt>
                <c:pt idx="101">
                  <c:v>83</c:v>
                </c:pt>
                <c:pt idx="102">
                  <c:v>83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GPU4</c:v>
                </c:pt>
              </c:strCache>
            </c:strRef>
          </c:tx>
          <c:cat>
            <c:numRef>
              <c:f>Sheet1!$A$2:$A$104</c:f>
              <c:numCache>
                <c:formatCode>General</c:formatCode>
                <c:ptCount val="103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1.25</c:v>
                </c:pt>
                <c:pt idx="6">
                  <c:v>1.5</c:v>
                </c:pt>
                <c:pt idx="7">
                  <c:v>1.75</c:v>
                </c:pt>
                <c:pt idx="8">
                  <c:v>2</c:v>
                </c:pt>
                <c:pt idx="9">
                  <c:v>2.25</c:v>
                </c:pt>
                <c:pt idx="10">
                  <c:v>2.5</c:v>
                </c:pt>
                <c:pt idx="11">
                  <c:v>2.75</c:v>
                </c:pt>
                <c:pt idx="12">
                  <c:v>3</c:v>
                </c:pt>
                <c:pt idx="13">
                  <c:v>3.25</c:v>
                </c:pt>
                <c:pt idx="14">
                  <c:v>3.5</c:v>
                </c:pt>
                <c:pt idx="15">
                  <c:v>3.75</c:v>
                </c:pt>
                <c:pt idx="16">
                  <c:v>4</c:v>
                </c:pt>
                <c:pt idx="17">
                  <c:v>4.25</c:v>
                </c:pt>
                <c:pt idx="18">
                  <c:v>4.5</c:v>
                </c:pt>
                <c:pt idx="19">
                  <c:v>4.75</c:v>
                </c:pt>
                <c:pt idx="20">
                  <c:v>5</c:v>
                </c:pt>
                <c:pt idx="21">
                  <c:v>5.25</c:v>
                </c:pt>
                <c:pt idx="22">
                  <c:v>5.5</c:v>
                </c:pt>
                <c:pt idx="23">
                  <c:v>5.75</c:v>
                </c:pt>
                <c:pt idx="24">
                  <c:v>6</c:v>
                </c:pt>
                <c:pt idx="25">
                  <c:v>6.25</c:v>
                </c:pt>
                <c:pt idx="26">
                  <c:v>6.5</c:v>
                </c:pt>
                <c:pt idx="27">
                  <c:v>6.75</c:v>
                </c:pt>
                <c:pt idx="28">
                  <c:v>7</c:v>
                </c:pt>
                <c:pt idx="29">
                  <c:v>7.25</c:v>
                </c:pt>
                <c:pt idx="30">
                  <c:v>7.5</c:v>
                </c:pt>
                <c:pt idx="31">
                  <c:v>7.75</c:v>
                </c:pt>
                <c:pt idx="32">
                  <c:v>8</c:v>
                </c:pt>
                <c:pt idx="33">
                  <c:v>8.25</c:v>
                </c:pt>
                <c:pt idx="34">
                  <c:v>8.5</c:v>
                </c:pt>
                <c:pt idx="35">
                  <c:v>8.75</c:v>
                </c:pt>
                <c:pt idx="36">
                  <c:v>9</c:v>
                </c:pt>
                <c:pt idx="37">
                  <c:v>9.25</c:v>
                </c:pt>
                <c:pt idx="38">
                  <c:v>9.5</c:v>
                </c:pt>
                <c:pt idx="39">
                  <c:v>9.75</c:v>
                </c:pt>
                <c:pt idx="40">
                  <c:v>10</c:v>
                </c:pt>
                <c:pt idx="41">
                  <c:v>10.25</c:v>
                </c:pt>
                <c:pt idx="42">
                  <c:v>10.5</c:v>
                </c:pt>
                <c:pt idx="43">
                  <c:v>10.75</c:v>
                </c:pt>
                <c:pt idx="44">
                  <c:v>11</c:v>
                </c:pt>
                <c:pt idx="45">
                  <c:v>11.25</c:v>
                </c:pt>
                <c:pt idx="46">
                  <c:v>11.5</c:v>
                </c:pt>
                <c:pt idx="47">
                  <c:v>11.75</c:v>
                </c:pt>
                <c:pt idx="48">
                  <c:v>12</c:v>
                </c:pt>
                <c:pt idx="49">
                  <c:v>12.25</c:v>
                </c:pt>
                <c:pt idx="50">
                  <c:v>12.5</c:v>
                </c:pt>
                <c:pt idx="51">
                  <c:v>12.75</c:v>
                </c:pt>
                <c:pt idx="52">
                  <c:v>13</c:v>
                </c:pt>
                <c:pt idx="53">
                  <c:v>13.25</c:v>
                </c:pt>
                <c:pt idx="54">
                  <c:v>13.5</c:v>
                </c:pt>
                <c:pt idx="55">
                  <c:v>13.75</c:v>
                </c:pt>
                <c:pt idx="56">
                  <c:v>14</c:v>
                </c:pt>
                <c:pt idx="57">
                  <c:v>14.25</c:v>
                </c:pt>
                <c:pt idx="58">
                  <c:v>14.5</c:v>
                </c:pt>
                <c:pt idx="59">
                  <c:v>14.75</c:v>
                </c:pt>
                <c:pt idx="60">
                  <c:v>15</c:v>
                </c:pt>
                <c:pt idx="61">
                  <c:v>15.25</c:v>
                </c:pt>
                <c:pt idx="62">
                  <c:v>15.5</c:v>
                </c:pt>
                <c:pt idx="63">
                  <c:v>15.75</c:v>
                </c:pt>
                <c:pt idx="64">
                  <c:v>16</c:v>
                </c:pt>
                <c:pt idx="65">
                  <c:v>16.25</c:v>
                </c:pt>
                <c:pt idx="66">
                  <c:v>16.5</c:v>
                </c:pt>
                <c:pt idx="67">
                  <c:v>16.75</c:v>
                </c:pt>
                <c:pt idx="68">
                  <c:v>17</c:v>
                </c:pt>
                <c:pt idx="69">
                  <c:v>17.25</c:v>
                </c:pt>
                <c:pt idx="70">
                  <c:v>17.5</c:v>
                </c:pt>
                <c:pt idx="71">
                  <c:v>17.75</c:v>
                </c:pt>
                <c:pt idx="72">
                  <c:v>18</c:v>
                </c:pt>
                <c:pt idx="73">
                  <c:v>18.25</c:v>
                </c:pt>
                <c:pt idx="74">
                  <c:v>18.5</c:v>
                </c:pt>
                <c:pt idx="75">
                  <c:v>18.75</c:v>
                </c:pt>
                <c:pt idx="76">
                  <c:v>19</c:v>
                </c:pt>
                <c:pt idx="77">
                  <c:v>19.25</c:v>
                </c:pt>
                <c:pt idx="78">
                  <c:v>19.5</c:v>
                </c:pt>
                <c:pt idx="79">
                  <c:v>19.75</c:v>
                </c:pt>
                <c:pt idx="80">
                  <c:v>20</c:v>
                </c:pt>
                <c:pt idx="81">
                  <c:v>20.25</c:v>
                </c:pt>
                <c:pt idx="82">
                  <c:v>20.5</c:v>
                </c:pt>
                <c:pt idx="83">
                  <c:v>20.75</c:v>
                </c:pt>
                <c:pt idx="84">
                  <c:v>21</c:v>
                </c:pt>
                <c:pt idx="85">
                  <c:v>21.25</c:v>
                </c:pt>
                <c:pt idx="86">
                  <c:v>21.5</c:v>
                </c:pt>
                <c:pt idx="87">
                  <c:v>21.75</c:v>
                </c:pt>
                <c:pt idx="88">
                  <c:v>22</c:v>
                </c:pt>
                <c:pt idx="89">
                  <c:v>22.25</c:v>
                </c:pt>
                <c:pt idx="90">
                  <c:v>22.5</c:v>
                </c:pt>
                <c:pt idx="91">
                  <c:v>22.75</c:v>
                </c:pt>
                <c:pt idx="92">
                  <c:v>23</c:v>
                </c:pt>
                <c:pt idx="93">
                  <c:v>23.25</c:v>
                </c:pt>
                <c:pt idx="94">
                  <c:v>23.5</c:v>
                </c:pt>
                <c:pt idx="95">
                  <c:v>23.75</c:v>
                </c:pt>
                <c:pt idx="96">
                  <c:v>24</c:v>
                </c:pt>
                <c:pt idx="97">
                  <c:v>24.25</c:v>
                </c:pt>
                <c:pt idx="98">
                  <c:v>24.5</c:v>
                </c:pt>
                <c:pt idx="99">
                  <c:v>24.75</c:v>
                </c:pt>
                <c:pt idx="100">
                  <c:v>25</c:v>
                </c:pt>
                <c:pt idx="101">
                  <c:v>25.25</c:v>
                </c:pt>
                <c:pt idx="102">
                  <c:v>25.5</c:v>
                </c:pt>
              </c:numCache>
            </c:numRef>
          </c:cat>
          <c:val>
            <c:numRef>
              <c:f>Sheet1!$E$2:$E$104</c:f>
              <c:numCache>
                <c:formatCode>General</c:formatCode>
                <c:ptCount val="103"/>
                <c:pt idx="0">
                  <c:v>50</c:v>
                </c:pt>
                <c:pt idx="1">
                  <c:v>50</c:v>
                </c:pt>
                <c:pt idx="2">
                  <c:v>50</c:v>
                </c:pt>
                <c:pt idx="3">
                  <c:v>50</c:v>
                </c:pt>
                <c:pt idx="4">
                  <c:v>50</c:v>
                </c:pt>
                <c:pt idx="5">
                  <c:v>50</c:v>
                </c:pt>
                <c:pt idx="6">
                  <c:v>50</c:v>
                </c:pt>
                <c:pt idx="7">
                  <c:v>50</c:v>
                </c:pt>
                <c:pt idx="8">
                  <c:v>50</c:v>
                </c:pt>
                <c:pt idx="9">
                  <c:v>50</c:v>
                </c:pt>
                <c:pt idx="10">
                  <c:v>50</c:v>
                </c:pt>
                <c:pt idx="11">
                  <c:v>50</c:v>
                </c:pt>
                <c:pt idx="12">
                  <c:v>50</c:v>
                </c:pt>
                <c:pt idx="13">
                  <c:v>50</c:v>
                </c:pt>
                <c:pt idx="14">
                  <c:v>50</c:v>
                </c:pt>
                <c:pt idx="15">
                  <c:v>50</c:v>
                </c:pt>
                <c:pt idx="16">
                  <c:v>50</c:v>
                </c:pt>
                <c:pt idx="17">
                  <c:v>50</c:v>
                </c:pt>
                <c:pt idx="18">
                  <c:v>50</c:v>
                </c:pt>
                <c:pt idx="19">
                  <c:v>50</c:v>
                </c:pt>
                <c:pt idx="20">
                  <c:v>50</c:v>
                </c:pt>
                <c:pt idx="21">
                  <c:v>50</c:v>
                </c:pt>
                <c:pt idx="22">
                  <c:v>51</c:v>
                </c:pt>
                <c:pt idx="23">
                  <c:v>50</c:v>
                </c:pt>
                <c:pt idx="24">
                  <c:v>51</c:v>
                </c:pt>
                <c:pt idx="25">
                  <c:v>51</c:v>
                </c:pt>
                <c:pt idx="26">
                  <c:v>51</c:v>
                </c:pt>
                <c:pt idx="27">
                  <c:v>51</c:v>
                </c:pt>
                <c:pt idx="28">
                  <c:v>51</c:v>
                </c:pt>
                <c:pt idx="29">
                  <c:v>51</c:v>
                </c:pt>
                <c:pt idx="30">
                  <c:v>51</c:v>
                </c:pt>
                <c:pt idx="31">
                  <c:v>51</c:v>
                </c:pt>
                <c:pt idx="32">
                  <c:v>51</c:v>
                </c:pt>
                <c:pt idx="33">
                  <c:v>51</c:v>
                </c:pt>
                <c:pt idx="34">
                  <c:v>64</c:v>
                </c:pt>
                <c:pt idx="35">
                  <c:v>69</c:v>
                </c:pt>
                <c:pt idx="36">
                  <c:v>72</c:v>
                </c:pt>
                <c:pt idx="37">
                  <c:v>73</c:v>
                </c:pt>
                <c:pt idx="38">
                  <c:v>74</c:v>
                </c:pt>
                <c:pt idx="39">
                  <c:v>75</c:v>
                </c:pt>
                <c:pt idx="40">
                  <c:v>76</c:v>
                </c:pt>
                <c:pt idx="41">
                  <c:v>76</c:v>
                </c:pt>
                <c:pt idx="42">
                  <c:v>77</c:v>
                </c:pt>
                <c:pt idx="43">
                  <c:v>77</c:v>
                </c:pt>
                <c:pt idx="44">
                  <c:v>77</c:v>
                </c:pt>
                <c:pt idx="45">
                  <c:v>78</c:v>
                </c:pt>
                <c:pt idx="46">
                  <c:v>78</c:v>
                </c:pt>
                <c:pt idx="47">
                  <c:v>78</c:v>
                </c:pt>
                <c:pt idx="48">
                  <c:v>78</c:v>
                </c:pt>
                <c:pt idx="49">
                  <c:v>78</c:v>
                </c:pt>
                <c:pt idx="50">
                  <c:v>78</c:v>
                </c:pt>
                <c:pt idx="51">
                  <c:v>78</c:v>
                </c:pt>
                <c:pt idx="52">
                  <c:v>78</c:v>
                </c:pt>
                <c:pt idx="53">
                  <c:v>78</c:v>
                </c:pt>
                <c:pt idx="54">
                  <c:v>78</c:v>
                </c:pt>
                <c:pt idx="55">
                  <c:v>78</c:v>
                </c:pt>
                <c:pt idx="56">
                  <c:v>79</c:v>
                </c:pt>
                <c:pt idx="57">
                  <c:v>79</c:v>
                </c:pt>
                <c:pt idx="58">
                  <c:v>79</c:v>
                </c:pt>
                <c:pt idx="59">
                  <c:v>79</c:v>
                </c:pt>
                <c:pt idx="60">
                  <c:v>79</c:v>
                </c:pt>
                <c:pt idx="61">
                  <c:v>79</c:v>
                </c:pt>
                <c:pt idx="62">
                  <c:v>79</c:v>
                </c:pt>
                <c:pt idx="63">
                  <c:v>79</c:v>
                </c:pt>
                <c:pt idx="64">
                  <c:v>79</c:v>
                </c:pt>
                <c:pt idx="65">
                  <c:v>79</c:v>
                </c:pt>
                <c:pt idx="66">
                  <c:v>79</c:v>
                </c:pt>
                <c:pt idx="67">
                  <c:v>79</c:v>
                </c:pt>
                <c:pt idx="68">
                  <c:v>79</c:v>
                </c:pt>
                <c:pt idx="69">
                  <c:v>79</c:v>
                </c:pt>
                <c:pt idx="70">
                  <c:v>79</c:v>
                </c:pt>
                <c:pt idx="71">
                  <c:v>79</c:v>
                </c:pt>
                <c:pt idx="72">
                  <c:v>79</c:v>
                </c:pt>
                <c:pt idx="73">
                  <c:v>79</c:v>
                </c:pt>
                <c:pt idx="74">
                  <c:v>79</c:v>
                </c:pt>
                <c:pt idx="75">
                  <c:v>79</c:v>
                </c:pt>
                <c:pt idx="76">
                  <c:v>79</c:v>
                </c:pt>
                <c:pt idx="77">
                  <c:v>79</c:v>
                </c:pt>
                <c:pt idx="78">
                  <c:v>79</c:v>
                </c:pt>
                <c:pt idx="79">
                  <c:v>79</c:v>
                </c:pt>
                <c:pt idx="80">
                  <c:v>79</c:v>
                </c:pt>
                <c:pt idx="81">
                  <c:v>79</c:v>
                </c:pt>
                <c:pt idx="82">
                  <c:v>79</c:v>
                </c:pt>
                <c:pt idx="83">
                  <c:v>79</c:v>
                </c:pt>
                <c:pt idx="84">
                  <c:v>79</c:v>
                </c:pt>
                <c:pt idx="85">
                  <c:v>79</c:v>
                </c:pt>
                <c:pt idx="86">
                  <c:v>79</c:v>
                </c:pt>
                <c:pt idx="87">
                  <c:v>79</c:v>
                </c:pt>
                <c:pt idx="88">
                  <c:v>79</c:v>
                </c:pt>
                <c:pt idx="89">
                  <c:v>79</c:v>
                </c:pt>
                <c:pt idx="90">
                  <c:v>79</c:v>
                </c:pt>
                <c:pt idx="91">
                  <c:v>80</c:v>
                </c:pt>
                <c:pt idx="92">
                  <c:v>79</c:v>
                </c:pt>
                <c:pt idx="93">
                  <c:v>79</c:v>
                </c:pt>
                <c:pt idx="94">
                  <c:v>79</c:v>
                </c:pt>
                <c:pt idx="95">
                  <c:v>79</c:v>
                </c:pt>
                <c:pt idx="96">
                  <c:v>79</c:v>
                </c:pt>
                <c:pt idx="97">
                  <c:v>79</c:v>
                </c:pt>
                <c:pt idx="98">
                  <c:v>79</c:v>
                </c:pt>
                <c:pt idx="99">
                  <c:v>79</c:v>
                </c:pt>
                <c:pt idx="100">
                  <c:v>79</c:v>
                </c:pt>
                <c:pt idx="101">
                  <c:v>80</c:v>
                </c:pt>
                <c:pt idx="102">
                  <c:v>79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GPU5</c:v>
                </c:pt>
              </c:strCache>
            </c:strRef>
          </c:tx>
          <c:cat>
            <c:numRef>
              <c:f>Sheet1!$A$2:$A$104</c:f>
              <c:numCache>
                <c:formatCode>General</c:formatCode>
                <c:ptCount val="103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1.25</c:v>
                </c:pt>
                <c:pt idx="6">
                  <c:v>1.5</c:v>
                </c:pt>
                <c:pt idx="7">
                  <c:v>1.75</c:v>
                </c:pt>
                <c:pt idx="8">
                  <c:v>2</c:v>
                </c:pt>
                <c:pt idx="9">
                  <c:v>2.25</c:v>
                </c:pt>
                <c:pt idx="10">
                  <c:v>2.5</c:v>
                </c:pt>
                <c:pt idx="11">
                  <c:v>2.75</c:v>
                </c:pt>
                <c:pt idx="12">
                  <c:v>3</c:v>
                </c:pt>
                <c:pt idx="13">
                  <c:v>3.25</c:v>
                </c:pt>
                <c:pt idx="14">
                  <c:v>3.5</c:v>
                </c:pt>
                <c:pt idx="15">
                  <c:v>3.75</c:v>
                </c:pt>
                <c:pt idx="16">
                  <c:v>4</c:v>
                </c:pt>
                <c:pt idx="17">
                  <c:v>4.25</c:v>
                </c:pt>
                <c:pt idx="18">
                  <c:v>4.5</c:v>
                </c:pt>
                <c:pt idx="19">
                  <c:v>4.75</c:v>
                </c:pt>
                <c:pt idx="20">
                  <c:v>5</c:v>
                </c:pt>
                <c:pt idx="21">
                  <c:v>5.25</c:v>
                </c:pt>
                <c:pt idx="22">
                  <c:v>5.5</c:v>
                </c:pt>
                <c:pt idx="23">
                  <c:v>5.75</c:v>
                </c:pt>
                <c:pt idx="24">
                  <c:v>6</c:v>
                </c:pt>
                <c:pt idx="25">
                  <c:v>6.25</c:v>
                </c:pt>
                <c:pt idx="26">
                  <c:v>6.5</c:v>
                </c:pt>
                <c:pt idx="27">
                  <c:v>6.75</c:v>
                </c:pt>
                <c:pt idx="28">
                  <c:v>7</c:v>
                </c:pt>
                <c:pt idx="29">
                  <c:v>7.25</c:v>
                </c:pt>
                <c:pt idx="30">
                  <c:v>7.5</c:v>
                </c:pt>
                <c:pt idx="31">
                  <c:v>7.75</c:v>
                </c:pt>
                <c:pt idx="32">
                  <c:v>8</c:v>
                </c:pt>
                <c:pt idx="33">
                  <c:v>8.25</c:v>
                </c:pt>
                <c:pt idx="34">
                  <c:v>8.5</c:v>
                </c:pt>
                <c:pt idx="35">
                  <c:v>8.75</c:v>
                </c:pt>
                <c:pt idx="36">
                  <c:v>9</c:v>
                </c:pt>
                <c:pt idx="37">
                  <c:v>9.25</c:v>
                </c:pt>
                <c:pt idx="38">
                  <c:v>9.5</c:v>
                </c:pt>
                <c:pt idx="39">
                  <c:v>9.75</c:v>
                </c:pt>
                <c:pt idx="40">
                  <c:v>10</c:v>
                </c:pt>
                <c:pt idx="41">
                  <c:v>10.25</c:v>
                </c:pt>
                <c:pt idx="42">
                  <c:v>10.5</c:v>
                </c:pt>
                <c:pt idx="43">
                  <c:v>10.75</c:v>
                </c:pt>
                <c:pt idx="44">
                  <c:v>11</c:v>
                </c:pt>
                <c:pt idx="45">
                  <c:v>11.25</c:v>
                </c:pt>
                <c:pt idx="46">
                  <c:v>11.5</c:v>
                </c:pt>
                <c:pt idx="47">
                  <c:v>11.75</c:v>
                </c:pt>
                <c:pt idx="48">
                  <c:v>12</c:v>
                </c:pt>
                <c:pt idx="49">
                  <c:v>12.25</c:v>
                </c:pt>
                <c:pt idx="50">
                  <c:v>12.5</c:v>
                </c:pt>
                <c:pt idx="51">
                  <c:v>12.75</c:v>
                </c:pt>
                <c:pt idx="52">
                  <c:v>13</c:v>
                </c:pt>
                <c:pt idx="53">
                  <c:v>13.25</c:v>
                </c:pt>
                <c:pt idx="54">
                  <c:v>13.5</c:v>
                </c:pt>
                <c:pt idx="55">
                  <c:v>13.75</c:v>
                </c:pt>
                <c:pt idx="56">
                  <c:v>14</c:v>
                </c:pt>
                <c:pt idx="57">
                  <c:v>14.25</c:v>
                </c:pt>
                <c:pt idx="58">
                  <c:v>14.5</c:v>
                </c:pt>
                <c:pt idx="59">
                  <c:v>14.75</c:v>
                </c:pt>
                <c:pt idx="60">
                  <c:v>15</c:v>
                </c:pt>
                <c:pt idx="61">
                  <c:v>15.25</c:v>
                </c:pt>
                <c:pt idx="62">
                  <c:v>15.5</c:v>
                </c:pt>
                <c:pt idx="63">
                  <c:v>15.75</c:v>
                </c:pt>
                <c:pt idx="64">
                  <c:v>16</c:v>
                </c:pt>
                <c:pt idx="65">
                  <c:v>16.25</c:v>
                </c:pt>
                <c:pt idx="66">
                  <c:v>16.5</c:v>
                </c:pt>
                <c:pt idx="67">
                  <c:v>16.75</c:v>
                </c:pt>
                <c:pt idx="68">
                  <c:v>17</c:v>
                </c:pt>
                <c:pt idx="69">
                  <c:v>17.25</c:v>
                </c:pt>
                <c:pt idx="70">
                  <c:v>17.5</c:v>
                </c:pt>
                <c:pt idx="71">
                  <c:v>17.75</c:v>
                </c:pt>
                <c:pt idx="72">
                  <c:v>18</c:v>
                </c:pt>
                <c:pt idx="73">
                  <c:v>18.25</c:v>
                </c:pt>
                <c:pt idx="74">
                  <c:v>18.5</c:v>
                </c:pt>
                <c:pt idx="75">
                  <c:v>18.75</c:v>
                </c:pt>
                <c:pt idx="76">
                  <c:v>19</c:v>
                </c:pt>
                <c:pt idx="77">
                  <c:v>19.25</c:v>
                </c:pt>
                <c:pt idx="78">
                  <c:v>19.5</c:v>
                </c:pt>
                <c:pt idx="79">
                  <c:v>19.75</c:v>
                </c:pt>
                <c:pt idx="80">
                  <c:v>20</c:v>
                </c:pt>
                <c:pt idx="81">
                  <c:v>20.25</c:v>
                </c:pt>
                <c:pt idx="82">
                  <c:v>20.5</c:v>
                </c:pt>
                <c:pt idx="83">
                  <c:v>20.75</c:v>
                </c:pt>
                <c:pt idx="84">
                  <c:v>21</c:v>
                </c:pt>
                <c:pt idx="85">
                  <c:v>21.25</c:v>
                </c:pt>
                <c:pt idx="86">
                  <c:v>21.5</c:v>
                </c:pt>
                <c:pt idx="87">
                  <c:v>21.75</c:v>
                </c:pt>
                <c:pt idx="88">
                  <c:v>22</c:v>
                </c:pt>
                <c:pt idx="89">
                  <c:v>22.25</c:v>
                </c:pt>
                <c:pt idx="90">
                  <c:v>22.5</c:v>
                </c:pt>
                <c:pt idx="91">
                  <c:v>22.75</c:v>
                </c:pt>
                <c:pt idx="92">
                  <c:v>23</c:v>
                </c:pt>
                <c:pt idx="93">
                  <c:v>23.25</c:v>
                </c:pt>
                <c:pt idx="94">
                  <c:v>23.5</c:v>
                </c:pt>
                <c:pt idx="95">
                  <c:v>23.75</c:v>
                </c:pt>
                <c:pt idx="96">
                  <c:v>24</c:v>
                </c:pt>
                <c:pt idx="97">
                  <c:v>24.25</c:v>
                </c:pt>
                <c:pt idx="98">
                  <c:v>24.5</c:v>
                </c:pt>
                <c:pt idx="99">
                  <c:v>24.75</c:v>
                </c:pt>
                <c:pt idx="100">
                  <c:v>25</c:v>
                </c:pt>
                <c:pt idx="101">
                  <c:v>25.25</c:v>
                </c:pt>
                <c:pt idx="102">
                  <c:v>25.5</c:v>
                </c:pt>
              </c:numCache>
            </c:numRef>
          </c:cat>
          <c:val>
            <c:numRef>
              <c:f>Sheet1!$F$2:$F$104</c:f>
              <c:numCache>
                <c:formatCode>General</c:formatCode>
                <c:ptCount val="103"/>
                <c:pt idx="0">
                  <c:v>64</c:v>
                </c:pt>
                <c:pt idx="1">
                  <c:v>64</c:v>
                </c:pt>
                <c:pt idx="2">
                  <c:v>64</c:v>
                </c:pt>
                <c:pt idx="3">
                  <c:v>64</c:v>
                </c:pt>
                <c:pt idx="4">
                  <c:v>64</c:v>
                </c:pt>
                <c:pt idx="5">
                  <c:v>64</c:v>
                </c:pt>
                <c:pt idx="6">
                  <c:v>63</c:v>
                </c:pt>
                <c:pt idx="7">
                  <c:v>64</c:v>
                </c:pt>
                <c:pt idx="8">
                  <c:v>64</c:v>
                </c:pt>
                <c:pt idx="9">
                  <c:v>64</c:v>
                </c:pt>
                <c:pt idx="10">
                  <c:v>64</c:v>
                </c:pt>
                <c:pt idx="11">
                  <c:v>64</c:v>
                </c:pt>
                <c:pt idx="12">
                  <c:v>64</c:v>
                </c:pt>
                <c:pt idx="13">
                  <c:v>64</c:v>
                </c:pt>
                <c:pt idx="14">
                  <c:v>64</c:v>
                </c:pt>
                <c:pt idx="15">
                  <c:v>64</c:v>
                </c:pt>
                <c:pt idx="16">
                  <c:v>64</c:v>
                </c:pt>
                <c:pt idx="17">
                  <c:v>64</c:v>
                </c:pt>
                <c:pt idx="18">
                  <c:v>64</c:v>
                </c:pt>
                <c:pt idx="19">
                  <c:v>64</c:v>
                </c:pt>
                <c:pt idx="20">
                  <c:v>64</c:v>
                </c:pt>
                <c:pt idx="21">
                  <c:v>64</c:v>
                </c:pt>
                <c:pt idx="22">
                  <c:v>64</c:v>
                </c:pt>
                <c:pt idx="23">
                  <c:v>64</c:v>
                </c:pt>
                <c:pt idx="24">
                  <c:v>64</c:v>
                </c:pt>
                <c:pt idx="25">
                  <c:v>64</c:v>
                </c:pt>
                <c:pt idx="26">
                  <c:v>64</c:v>
                </c:pt>
                <c:pt idx="27">
                  <c:v>64</c:v>
                </c:pt>
                <c:pt idx="28">
                  <c:v>64</c:v>
                </c:pt>
                <c:pt idx="29">
                  <c:v>64</c:v>
                </c:pt>
                <c:pt idx="30">
                  <c:v>64</c:v>
                </c:pt>
                <c:pt idx="31">
                  <c:v>64</c:v>
                </c:pt>
                <c:pt idx="32">
                  <c:v>64</c:v>
                </c:pt>
                <c:pt idx="33">
                  <c:v>64</c:v>
                </c:pt>
                <c:pt idx="34">
                  <c:v>64</c:v>
                </c:pt>
                <c:pt idx="35">
                  <c:v>65</c:v>
                </c:pt>
                <c:pt idx="36">
                  <c:v>77</c:v>
                </c:pt>
                <c:pt idx="37">
                  <c:v>82</c:v>
                </c:pt>
                <c:pt idx="38">
                  <c:v>85</c:v>
                </c:pt>
                <c:pt idx="39">
                  <c:v>87</c:v>
                </c:pt>
                <c:pt idx="40">
                  <c:v>89</c:v>
                </c:pt>
                <c:pt idx="41">
                  <c:v>90</c:v>
                </c:pt>
                <c:pt idx="42">
                  <c:v>91</c:v>
                </c:pt>
                <c:pt idx="43">
                  <c:v>91</c:v>
                </c:pt>
                <c:pt idx="44">
                  <c:v>92</c:v>
                </c:pt>
                <c:pt idx="45">
                  <c:v>92</c:v>
                </c:pt>
                <c:pt idx="46">
                  <c:v>93</c:v>
                </c:pt>
                <c:pt idx="47">
                  <c:v>93</c:v>
                </c:pt>
                <c:pt idx="48">
                  <c:v>94</c:v>
                </c:pt>
                <c:pt idx="49">
                  <c:v>94</c:v>
                </c:pt>
                <c:pt idx="50">
                  <c:v>94</c:v>
                </c:pt>
                <c:pt idx="51">
                  <c:v>95</c:v>
                </c:pt>
                <c:pt idx="52">
                  <c:v>95</c:v>
                </c:pt>
                <c:pt idx="53">
                  <c:v>95</c:v>
                </c:pt>
                <c:pt idx="54">
                  <c:v>95</c:v>
                </c:pt>
                <c:pt idx="55">
                  <c:v>96</c:v>
                </c:pt>
                <c:pt idx="56">
                  <c:v>96</c:v>
                </c:pt>
                <c:pt idx="57">
                  <c:v>96</c:v>
                </c:pt>
                <c:pt idx="58">
                  <c:v>96</c:v>
                </c:pt>
                <c:pt idx="59">
                  <c:v>96</c:v>
                </c:pt>
                <c:pt idx="60">
                  <c:v>97</c:v>
                </c:pt>
                <c:pt idx="61">
                  <c:v>97</c:v>
                </c:pt>
                <c:pt idx="62">
                  <c:v>97</c:v>
                </c:pt>
                <c:pt idx="63">
                  <c:v>97</c:v>
                </c:pt>
                <c:pt idx="64">
                  <c:v>97</c:v>
                </c:pt>
                <c:pt idx="65">
                  <c:v>97</c:v>
                </c:pt>
                <c:pt idx="66">
                  <c:v>97</c:v>
                </c:pt>
                <c:pt idx="67">
                  <c:v>97</c:v>
                </c:pt>
                <c:pt idx="68">
                  <c:v>98</c:v>
                </c:pt>
                <c:pt idx="69">
                  <c:v>98</c:v>
                </c:pt>
                <c:pt idx="70">
                  <c:v>98</c:v>
                </c:pt>
                <c:pt idx="71">
                  <c:v>98</c:v>
                </c:pt>
                <c:pt idx="72">
                  <c:v>98</c:v>
                </c:pt>
                <c:pt idx="73">
                  <c:v>98</c:v>
                </c:pt>
                <c:pt idx="74">
                  <c:v>98</c:v>
                </c:pt>
                <c:pt idx="75">
                  <c:v>98</c:v>
                </c:pt>
                <c:pt idx="76">
                  <c:v>98</c:v>
                </c:pt>
                <c:pt idx="77">
                  <c:v>98</c:v>
                </c:pt>
                <c:pt idx="78">
                  <c:v>98</c:v>
                </c:pt>
                <c:pt idx="79">
                  <c:v>98</c:v>
                </c:pt>
                <c:pt idx="80">
                  <c:v>98</c:v>
                </c:pt>
                <c:pt idx="81">
                  <c:v>98</c:v>
                </c:pt>
                <c:pt idx="82">
                  <c:v>98</c:v>
                </c:pt>
                <c:pt idx="83">
                  <c:v>98</c:v>
                </c:pt>
                <c:pt idx="84">
                  <c:v>98</c:v>
                </c:pt>
                <c:pt idx="85">
                  <c:v>98</c:v>
                </c:pt>
                <c:pt idx="86">
                  <c:v>98</c:v>
                </c:pt>
                <c:pt idx="87">
                  <c:v>98</c:v>
                </c:pt>
                <c:pt idx="88">
                  <c:v>98</c:v>
                </c:pt>
                <c:pt idx="89">
                  <c:v>98</c:v>
                </c:pt>
                <c:pt idx="90">
                  <c:v>98</c:v>
                </c:pt>
                <c:pt idx="91">
                  <c:v>97</c:v>
                </c:pt>
                <c:pt idx="92">
                  <c:v>97</c:v>
                </c:pt>
                <c:pt idx="93">
                  <c:v>98</c:v>
                </c:pt>
                <c:pt idx="94">
                  <c:v>98</c:v>
                </c:pt>
                <c:pt idx="95">
                  <c:v>98</c:v>
                </c:pt>
                <c:pt idx="96">
                  <c:v>98</c:v>
                </c:pt>
                <c:pt idx="97">
                  <c:v>98</c:v>
                </c:pt>
                <c:pt idx="98">
                  <c:v>98</c:v>
                </c:pt>
                <c:pt idx="99">
                  <c:v>98</c:v>
                </c:pt>
                <c:pt idx="100">
                  <c:v>98</c:v>
                </c:pt>
                <c:pt idx="101">
                  <c:v>98</c:v>
                </c:pt>
                <c:pt idx="102">
                  <c:v>97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GPU6</c:v>
                </c:pt>
              </c:strCache>
            </c:strRef>
          </c:tx>
          <c:cat>
            <c:numRef>
              <c:f>Sheet1!$A$2:$A$104</c:f>
              <c:numCache>
                <c:formatCode>General</c:formatCode>
                <c:ptCount val="103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1.25</c:v>
                </c:pt>
                <c:pt idx="6">
                  <c:v>1.5</c:v>
                </c:pt>
                <c:pt idx="7">
                  <c:v>1.75</c:v>
                </c:pt>
                <c:pt idx="8">
                  <c:v>2</c:v>
                </c:pt>
                <c:pt idx="9">
                  <c:v>2.25</c:v>
                </c:pt>
                <c:pt idx="10">
                  <c:v>2.5</c:v>
                </c:pt>
                <c:pt idx="11">
                  <c:v>2.75</c:v>
                </c:pt>
                <c:pt idx="12">
                  <c:v>3</c:v>
                </c:pt>
                <c:pt idx="13">
                  <c:v>3.25</c:v>
                </c:pt>
                <c:pt idx="14">
                  <c:v>3.5</c:v>
                </c:pt>
                <c:pt idx="15">
                  <c:v>3.75</c:v>
                </c:pt>
                <c:pt idx="16">
                  <c:v>4</c:v>
                </c:pt>
                <c:pt idx="17">
                  <c:v>4.25</c:v>
                </c:pt>
                <c:pt idx="18">
                  <c:v>4.5</c:v>
                </c:pt>
                <c:pt idx="19">
                  <c:v>4.75</c:v>
                </c:pt>
                <c:pt idx="20">
                  <c:v>5</c:v>
                </c:pt>
                <c:pt idx="21">
                  <c:v>5.25</c:v>
                </c:pt>
                <c:pt idx="22">
                  <c:v>5.5</c:v>
                </c:pt>
                <c:pt idx="23">
                  <c:v>5.75</c:v>
                </c:pt>
                <c:pt idx="24">
                  <c:v>6</c:v>
                </c:pt>
                <c:pt idx="25">
                  <c:v>6.25</c:v>
                </c:pt>
                <c:pt idx="26">
                  <c:v>6.5</c:v>
                </c:pt>
                <c:pt idx="27">
                  <c:v>6.75</c:v>
                </c:pt>
                <c:pt idx="28">
                  <c:v>7</c:v>
                </c:pt>
                <c:pt idx="29">
                  <c:v>7.25</c:v>
                </c:pt>
                <c:pt idx="30">
                  <c:v>7.5</c:v>
                </c:pt>
                <c:pt idx="31">
                  <c:v>7.75</c:v>
                </c:pt>
                <c:pt idx="32">
                  <c:v>8</c:v>
                </c:pt>
                <c:pt idx="33">
                  <c:v>8.25</c:v>
                </c:pt>
                <c:pt idx="34">
                  <c:v>8.5</c:v>
                </c:pt>
                <c:pt idx="35">
                  <c:v>8.75</c:v>
                </c:pt>
                <c:pt idx="36">
                  <c:v>9</c:v>
                </c:pt>
                <c:pt idx="37">
                  <c:v>9.25</c:v>
                </c:pt>
                <c:pt idx="38">
                  <c:v>9.5</c:v>
                </c:pt>
                <c:pt idx="39">
                  <c:v>9.75</c:v>
                </c:pt>
                <c:pt idx="40">
                  <c:v>10</c:v>
                </c:pt>
                <c:pt idx="41">
                  <c:v>10.25</c:v>
                </c:pt>
                <c:pt idx="42">
                  <c:v>10.5</c:v>
                </c:pt>
                <c:pt idx="43">
                  <c:v>10.75</c:v>
                </c:pt>
                <c:pt idx="44">
                  <c:v>11</c:v>
                </c:pt>
                <c:pt idx="45">
                  <c:v>11.25</c:v>
                </c:pt>
                <c:pt idx="46">
                  <c:v>11.5</c:v>
                </c:pt>
                <c:pt idx="47">
                  <c:v>11.75</c:v>
                </c:pt>
                <c:pt idx="48">
                  <c:v>12</c:v>
                </c:pt>
                <c:pt idx="49">
                  <c:v>12.25</c:v>
                </c:pt>
                <c:pt idx="50">
                  <c:v>12.5</c:v>
                </c:pt>
                <c:pt idx="51">
                  <c:v>12.75</c:v>
                </c:pt>
                <c:pt idx="52">
                  <c:v>13</c:v>
                </c:pt>
                <c:pt idx="53">
                  <c:v>13.25</c:v>
                </c:pt>
                <c:pt idx="54">
                  <c:v>13.5</c:v>
                </c:pt>
                <c:pt idx="55">
                  <c:v>13.75</c:v>
                </c:pt>
                <c:pt idx="56">
                  <c:v>14</c:v>
                </c:pt>
                <c:pt idx="57">
                  <c:v>14.25</c:v>
                </c:pt>
                <c:pt idx="58">
                  <c:v>14.5</c:v>
                </c:pt>
                <c:pt idx="59">
                  <c:v>14.75</c:v>
                </c:pt>
                <c:pt idx="60">
                  <c:v>15</c:v>
                </c:pt>
                <c:pt idx="61">
                  <c:v>15.25</c:v>
                </c:pt>
                <c:pt idx="62">
                  <c:v>15.5</c:v>
                </c:pt>
                <c:pt idx="63">
                  <c:v>15.75</c:v>
                </c:pt>
                <c:pt idx="64">
                  <c:v>16</c:v>
                </c:pt>
                <c:pt idx="65">
                  <c:v>16.25</c:v>
                </c:pt>
                <c:pt idx="66">
                  <c:v>16.5</c:v>
                </c:pt>
                <c:pt idx="67">
                  <c:v>16.75</c:v>
                </c:pt>
                <c:pt idx="68">
                  <c:v>17</c:v>
                </c:pt>
                <c:pt idx="69">
                  <c:v>17.25</c:v>
                </c:pt>
                <c:pt idx="70">
                  <c:v>17.5</c:v>
                </c:pt>
                <c:pt idx="71">
                  <c:v>17.75</c:v>
                </c:pt>
                <c:pt idx="72">
                  <c:v>18</c:v>
                </c:pt>
                <c:pt idx="73">
                  <c:v>18.25</c:v>
                </c:pt>
                <c:pt idx="74">
                  <c:v>18.5</c:v>
                </c:pt>
                <c:pt idx="75">
                  <c:v>18.75</c:v>
                </c:pt>
                <c:pt idx="76">
                  <c:v>19</c:v>
                </c:pt>
                <c:pt idx="77">
                  <c:v>19.25</c:v>
                </c:pt>
                <c:pt idx="78">
                  <c:v>19.5</c:v>
                </c:pt>
                <c:pt idx="79">
                  <c:v>19.75</c:v>
                </c:pt>
                <c:pt idx="80">
                  <c:v>20</c:v>
                </c:pt>
                <c:pt idx="81">
                  <c:v>20.25</c:v>
                </c:pt>
                <c:pt idx="82">
                  <c:v>20.5</c:v>
                </c:pt>
                <c:pt idx="83">
                  <c:v>20.75</c:v>
                </c:pt>
                <c:pt idx="84">
                  <c:v>21</c:v>
                </c:pt>
                <c:pt idx="85">
                  <c:v>21.25</c:v>
                </c:pt>
                <c:pt idx="86">
                  <c:v>21.5</c:v>
                </c:pt>
                <c:pt idx="87">
                  <c:v>21.75</c:v>
                </c:pt>
                <c:pt idx="88">
                  <c:v>22</c:v>
                </c:pt>
                <c:pt idx="89">
                  <c:v>22.25</c:v>
                </c:pt>
                <c:pt idx="90">
                  <c:v>22.5</c:v>
                </c:pt>
                <c:pt idx="91">
                  <c:v>22.75</c:v>
                </c:pt>
                <c:pt idx="92">
                  <c:v>23</c:v>
                </c:pt>
                <c:pt idx="93">
                  <c:v>23.25</c:v>
                </c:pt>
                <c:pt idx="94">
                  <c:v>23.5</c:v>
                </c:pt>
                <c:pt idx="95">
                  <c:v>23.75</c:v>
                </c:pt>
                <c:pt idx="96">
                  <c:v>24</c:v>
                </c:pt>
                <c:pt idx="97">
                  <c:v>24.25</c:v>
                </c:pt>
                <c:pt idx="98">
                  <c:v>24.5</c:v>
                </c:pt>
                <c:pt idx="99">
                  <c:v>24.75</c:v>
                </c:pt>
                <c:pt idx="100">
                  <c:v>25</c:v>
                </c:pt>
                <c:pt idx="101">
                  <c:v>25.25</c:v>
                </c:pt>
                <c:pt idx="102">
                  <c:v>25.5</c:v>
                </c:pt>
              </c:numCache>
            </c:numRef>
          </c:cat>
          <c:val>
            <c:numRef>
              <c:f>Sheet1!$G$2:$G$104</c:f>
              <c:numCache>
                <c:formatCode>General</c:formatCode>
                <c:ptCount val="103"/>
                <c:pt idx="0">
                  <c:v>57</c:v>
                </c:pt>
                <c:pt idx="1">
                  <c:v>57</c:v>
                </c:pt>
                <c:pt idx="2">
                  <c:v>57</c:v>
                </c:pt>
                <c:pt idx="3">
                  <c:v>57</c:v>
                </c:pt>
                <c:pt idx="4">
                  <c:v>57</c:v>
                </c:pt>
                <c:pt idx="5">
                  <c:v>57</c:v>
                </c:pt>
                <c:pt idx="6">
                  <c:v>57</c:v>
                </c:pt>
                <c:pt idx="7">
                  <c:v>57</c:v>
                </c:pt>
                <c:pt idx="8">
                  <c:v>57</c:v>
                </c:pt>
                <c:pt idx="9">
                  <c:v>58</c:v>
                </c:pt>
                <c:pt idx="10">
                  <c:v>57</c:v>
                </c:pt>
                <c:pt idx="11">
                  <c:v>57</c:v>
                </c:pt>
                <c:pt idx="12">
                  <c:v>57</c:v>
                </c:pt>
                <c:pt idx="13">
                  <c:v>57</c:v>
                </c:pt>
                <c:pt idx="14">
                  <c:v>57</c:v>
                </c:pt>
                <c:pt idx="15">
                  <c:v>57</c:v>
                </c:pt>
                <c:pt idx="16">
                  <c:v>57</c:v>
                </c:pt>
                <c:pt idx="17">
                  <c:v>57</c:v>
                </c:pt>
                <c:pt idx="18">
                  <c:v>58</c:v>
                </c:pt>
                <c:pt idx="19">
                  <c:v>58</c:v>
                </c:pt>
                <c:pt idx="20">
                  <c:v>58</c:v>
                </c:pt>
                <c:pt idx="21">
                  <c:v>58</c:v>
                </c:pt>
                <c:pt idx="22">
                  <c:v>58</c:v>
                </c:pt>
                <c:pt idx="23">
                  <c:v>58</c:v>
                </c:pt>
                <c:pt idx="24">
                  <c:v>58</c:v>
                </c:pt>
                <c:pt idx="25">
                  <c:v>58</c:v>
                </c:pt>
                <c:pt idx="26">
                  <c:v>58</c:v>
                </c:pt>
                <c:pt idx="27">
                  <c:v>58</c:v>
                </c:pt>
                <c:pt idx="28">
                  <c:v>58</c:v>
                </c:pt>
                <c:pt idx="29">
                  <c:v>58</c:v>
                </c:pt>
                <c:pt idx="30">
                  <c:v>58</c:v>
                </c:pt>
                <c:pt idx="31">
                  <c:v>58</c:v>
                </c:pt>
                <c:pt idx="32">
                  <c:v>58</c:v>
                </c:pt>
                <c:pt idx="33">
                  <c:v>58</c:v>
                </c:pt>
                <c:pt idx="34">
                  <c:v>58</c:v>
                </c:pt>
                <c:pt idx="35">
                  <c:v>58</c:v>
                </c:pt>
                <c:pt idx="36">
                  <c:v>58</c:v>
                </c:pt>
                <c:pt idx="37">
                  <c:v>58</c:v>
                </c:pt>
                <c:pt idx="38">
                  <c:v>71</c:v>
                </c:pt>
                <c:pt idx="39">
                  <c:v>75</c:v>
                </c:pt>
                <c:pt idx="40">
                  <c:v>79</c:v>
                </c:pt>
                <c:pt idx="41">
                  <c:v>80</c:v>
                </c:pt>
                <c:pt idx="42">
                  <c:v>82</c:v>
                </c:pt>
                <c:pt idx="43">
                  <c:v>82</c:v>
                </c:pt>
                <c:pt idx="44">
                  <c:v>83</c:v>
                </c:pt>
                <c:pt idx="45">
                  <c:v>84</c:v>
                </c:pt>
                <c:pt idx="46">
                  <c:v>84</c:v>
                </c:pt>
                <c:pt idx="47">
                  <c:v>85</c:v>
                </c:pt>
                <c:pt idx="48">
                  <c:v>85</c:v>
                </c:pt>
                <c:pt idx="49">
                  <c:v>85</c:v>
                </c:pt>
                <c:pt idx="50">
                  <c:v>86</c:v>
                </c:pt>
                <c:pt idx="51">
                  <c:v>86</c:v>
                </c:pt>
                <c:pt idx="52">
                  <c:v>86</c:v>
                </c:pt>
                <c:pt idx="53">
                  <c:v>86</c:v>
                </c:pt>
                <c:pt idx="54">
                  <c:v>86</c:v>
                </c:pt>
                <c:pt idx="55">
                  <c:v>87</c:v>
                </c:pt>
                <c:pt idx="56">
                  <c:v>87</c:v>
                </c:pt>
                <c:pt idx="57">
                  <c:v>87</c:v>
                </c:pt>
                <c:pt idx="58">
                  <c:v>87</c:v>
                </c:pt>
                <c:pt idx="59">
                  <c:v>87</c:v>
                </c:pt>
                <c:pt idx="60">
                  <c:v>87</c:v>
                </c:pt>
                <c:pt idx="61">
                  <c:v>87</c:v>
                </c:pt>
                <c:pt idx="62">
                  <c:v>88</c:v>
                </c:pt>
                <c:pt idx="63">
                  <c:v>88</c:v>
                </c:pt>
                <c:pt idx="64">
                  <c:v>88</c:v>
                </c:pt>
                <c:pt idx="65">
                  <c:v>88</c:v>
                </c:pt>
                <c:pt idx="66">
                  <c:v>88</c:v>
                </c:pt>
                <c:pt idx="67">
                  <c:v>88</c:v>
                </c:pt>
                <c:pt idx="68">
                  <c:v>88</c:v>
                </c:pt>
                <c:pt idx="69">
                  <c:v>88</c:v>
                </c:pt>
                <c:pt idx="70">
                  <c:v>88</c:v>
                </c:pt>
                <c:pt idx="71">
                  <c:v>88</c:v>
                </c:pt>
                <c:pt idx="72">
                  <c:v>89</c:v>
                </c:pt>
                <c:pt idx="73">
                  <c:v>88</c:v>
                </c:pt>
                <c:pt idx="74">
                  <c:v>89</c:v>
                </c:pt>
                <c:pt idx="75">
                  <c:v>89</c:v>
                </c:pt>
                <c:pt idx="76">
                  <c:v>89</c:v>
                </c:pt>
                <c:pt idx="77">
                  <c:v>89</c:v>
                </c:pt>
                <c:pt idx="78">
                  <c:v>89</c:v>
                </c:pt>
                <c:pt idx="79">
                  <c:v>89</c:v>
                </c:pt>
                <c:pt idx="80">
                  <c:v>89</c:v>
                </c:pt>
                <c:pt idx="81">
                  <c:v>89</c:v>
                </c:pt>
                <c:pt idx="82">
                  <c:v>89</c:v>
                </c:pt>
                <c:pt idx="83">
                  <c:v>89</c:v>
                </c:pt>
                <c:pt idx="84">
                  <c:v>89</c:v>
                </c:pt>
                <c:pt idx="85">
                  <c:v>89</c:v>
                </c:pt>
                <c:pt idx="86">
                  <c:v>89</c:v>
                </c:pt>
                <c:pt idx="87">
                  <c:v>89</c:v>
                </c:pt>
                <c:pt idx="88">
                  <c:v>89</c:v>
                </c:pt>
                <c:pt idx="89">
                  <c:v>89</c:v>
                </c:pt>
                <c:pt idx="90">
                  <c:v>89</c:v>
                </c:pt>
                <c:pt idx="91">
                  <c:v>89</c:v>
                </c:pt>
                <c:pt idx="92">
                  <c:v>89</c:v>
                </c:pt>
                <c:pt idx="93">
                  <c:v>89</c:v>
                </c:pt>
                <c:pt idx="94">
                  <c:v>89</c:v>
                </c:pt>
                <c:pt idx="95">
                  <c:v>89</c:v>
                </c:pt>
                <c:pt idx="96">
                  <c:v>89</c:v>
                </c:pt>
                <c:pt idx="97">
                  <c:v>89</c:v>
                </c:pt>
                <c:pt idx="98">
                  <c:v>89</c:v>
                </c:pt>
                <c:pt idx="99">
                  <c:v>89</c:v>
                </c:pt>
                <c:pt idx="100">
                  <c:v>89</c:v>
                </c:pt>
                <c:pt idx="101">
                  <c:v>89</c:v>
                </c:pt>
                <c:pt idx="102">
                  <c:v>89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GPU7</c:v>
                </c:pt>
              </c:strCache>
            </c:strRef>
          </c:tx>
          <c:cat>
            <c:numRef>
              <c:f>Sheet1!$A$2:$A$104</c:f>
              <c:numCache>
                <c:formatCode>General</c:formatCode>
                <c:ptCount val="103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1.25</c:v>
                </c:pt>
                <c:pt idx="6">
                  <c:v>1.5</c:v>
                </c:pt>
                <c:pt idx="7">
                  <c:v>1.75</c:v>
                </c:pt>
                <c:pt idx="8">
                  <c:v>2</c:v>
                </c:pt>
                <c:pt idx="9">
                  <c:v>2.25</c:v>
                </c:pt>
                <c:pt idx="10">
                  <c:v>2.5</c:v>
                </c:pt>
                <c:pt idx="11">
                  <c:v>2.75</c:v>
                </c:pt>
                <c:pt idx="12">
                  <c:v>3</c:v>
                </c:pt>
                <c:pt idx="13">
                  <c:v>3.25</c:v>
                </c:pt>
                <c:pt idx="14">
                  <c:v>3.5</c:v>
                </c:pt>
                <c:pt idx="15">
                  <c:v>3.75</c:v>
                </c:pt>
                <c:pt idx="16">
                  <c:v>4</c:v>
                </c:pt>
                <c:pt idx="17">
                  <c:v>4.25</c:v>
                </c:pt>
                <c:pt idx="18">
                  <c:v>4.5</c:v>
                </c:pt>
                <c:pt idx="19">
                  <c:v>4.75</c:v>
                </c:pt>
                <c:pt idx="20">
                  <c:v>5</c:v>
                </c:pt>
                <c:pt idx="21">
                  <c:v>5.25</c:v>
                </c:pt>
                <c:pt idx="22">
                  <c:v>5.5</c:v>
                </c:pt>
                <c:pt idx="23">
                  <c:v>5.75</c:v>
                </c:pt>
                <c:pt idx="24">
                  <c:v>6</c:v>
                </c:pt>
                <c:pt idx="25">
                  <c:v>6.25</c:v>
                </c:pt>
                <c:pt idx="26">
                  <c:v>6.5</c:v>
                </c:pt>
                <c:pt idx="27">
                  <c:v>6.75</c:v>
                </c:pt>
                <c:pt idx="28">
                  <c:v>7</c:v>
                </c:pt>
                <c:pt idx="29">
                  <c:v>7.25</c:v>
                </c:pt>
                <c:pt idx="30">
                  <c:v>7.5</c:v>
                </c:pt>
                <c:pt idx="31">
                  <c:v>7.75</c:v>
                </c:pt>
                <c:pt idx="32">
                  <c:v>8</c:v>
                </c:pt>
                <c:pt idx="33">
                  <c:v>8.25</c:v>
                </c:pt>
                <c:pt idx="34">
                  <c:v>8.5</c:v>
                </c:pt>
                <c:pt idx="35">
                  <c:v>8.75</c:v>
                </c:pt>
                <c:pt idx="36">
                  <c:v>9</c:v>
                </c:pt>
                <c:pt idx="37">
                  <c:v>9.25</c:v>
                </c:pt>
                <c:pt idx="38">
                  <c:v>9.5</c:v>
                </c:pt>
                <c:pt idx="39">
                  <c:v>9.75</c:v>
                </c:pt>
                <c:pt idx="40">
                  <c:v>10</c:v>
                </c:pt>
                <c:pt idx="41">
                  <c:v>10.25</c:v>
                </c:pt>
                <c:pt idx="42">
                  <c:v>10.5</c:v>
                </c:pt>
                <c:pt idx="43">
                  <c:v>10.75</c:v>
                </c:pt>
                <c:pt idx="44">
                  <c:v>11</c:v>
                </c:pt>
                <c:pt idx="45">
                  <c:v>11.25</c:v>
                </c:pt>
                <c:pt idx="46">
                  <c:v>11.5</c:v>
                </c:pt>
                <c:pt idx="47">
                  <c:v>11.75</c:v>
                </c:pt>
                <c:pt idx="48">
                  <c:v>12</c:v>
                </c:pt>
                <c:pt idx="49">
                  <c:v>12.25</c:v>
                </c:pt>
                <c:pt idx="50">
                  <c:v>12.5</c:v>
                </c:pt>
                <c:pt idx="51">
                  <c:v>12.75</c:v>
                </c:pt>
                <c:pt idx="52">
                  <c:v>13</c:v>
                </c:pt>
                <c:pt idx="53">
                  <c:v>13.25</c:v>
                </c:pt>
                <c:pt idx="54">
                  <c:v>13.5</c:v>
                </c:pt>
                <c:pt idx="55">
                  <c:v>13.75</c:v>
                </c:pt>
                <c:pt idx="56">
                  <c:v>14</c:v>
                </c:pt>
                <c:pt idx="57">
                  <c:v>14.25</c:v>
                </c:pt>
                <c:pt idx="58">
                  <c:v>14.5</c:v>
                </c:pt>
                <c:pt idx="59">
                  <c:v>14.75</c:v>
                </c:pt>
                <c:pt idx="60">
                  <c:v>15</c:v>
                </c:pt>
                <c:pt idx="61">
                  <c:v>15.25</c:v>
                </c:pt>
                <c:pt idx="62">
                  <c:v>15.5</c:v>
                </c:pt>
                <c:pt idx="63">
                  <c:v>15.75</c:v>
                </c:pt>
                <c:pt idx="64">
                  <c:v>16</c:v>
                </c:pt>
                <c:pt idx="65">
                  <c:v>16.25</c:v>
                </c:pt>
                <c:pt idx="66">
                  <c:v>16.5</c:v>
                </c:pt>
                <c:pt idx="67">
                  <c:v>16.75</c:v>
                </c:pt>
                <c:pt idx="68">
                  <c:v>17</c:v>
                </c:pt>
                <c:pt idx="69">
                  <c:v>17.25</c:v>
                </c:pt>
                <c:pt idx="70">
                  <c:v>17.5</c:v>
                </c:pt>
                <c:pt idx="71">
                  <c:v>17.75</c:v>
                </c:pt>
                <c:pt idx="72">
                  <c:v>18</c:v>
                </c:pt>
                <c:pt idx="73">
                  <c:v>18.25</c:v>
                </c:pt>
                <c:pt idx="74">
                  <c:v>18.5</c:v>
                </c:pt>
                <c:pt idx="75">
                  <c:v>18.75</c:v>
                </c:pt>
                <c:pt idx="76">
                  <c:v>19</c:v>
                </c:pt>
                <c:pt idx="77">
                  <c:v>19.25</c:v>
                </c:pt>
                <c:pt idx="78">
                  <c:v>19.5</c:v>
                </c:pt>
                <c:pt idx="79">
                  <c:v>19.75</c:v>
                </c:pt>
                <c:pt idx="80">
                  <c:v>20</c:v>
                </c:pt>
                <c:pt idx="81">
                  <c:v>20.25</c:v>
                </c:pt>
                <c:pt idx="82">
                  <c:v>20.5</c:v>
                </c:pt>
                <c:pt idx="83">
                  <c:v>20.75</c:v>
                </c:pt>
                <c:pt idx="84">
                  <c:v>21</c:v>
                </c:pt>
                <c:pt idx="85">
                  <c:v>21.25</c:v>
                </c:pt>
                <c:pt idx="86">
                  <c:v>21.5</c:v>
                </c:pt>
                <c:pt idx="87">
                  <c:v>21.75</c:v>
                </c:pt>
                <c:pt idx="88">
                  <c:v>22</c:v>
                </c:pt>
                <c:pt idx="89">
                  <c:v>22.25</c:v>
                </c:pt>
                <c:pt idx="90">
                  <c:v>22.5</c:v>
                </c:pt>
                <c:pt idx="91">
                  <c:v>22.75</c:v>
                </c:pt>
                <c:pt idx="92">
                  <c:v>23</c:v>
                </c:pt>
                <c:pt idx="93">
                  <c:v>23.25</c:v>
                </c:pt>
                <c:pt idx="94">
                  <c:v>23.5</c:v>
                </c:pt>
                <c:pt idx="95">
                  <c:v>23.75</c:v>
                </c:pt>
                <c:pt idx="96">
                  <c:v>24</c:v>
                </c:pt>
                <c:pt idx="97">
                  <c:v>24.25</c:v>
                </c:pt>
                <c:pt idx="98">
                  <c:v>24.5</c:v>
                </c:pt>
                <c:pt idx="99">
                  <c:v>24.75</c:v>
                </c:pt>
                <c:pt idx="100">
                  <c:v>25</c:v>
                </c:pt>
                <c:pt idx="101">
                  <c:v>25.25</c:v>
                </c:pt>
                <c:pt idx="102">
                  <c:v>25.5</c:v>
                </c:pt>
              </c:numCache>
            </c:numRef>
          </c:cat>
          <c:val>
            <c:numRef>
              <c:f>Sheet1!$H$2:$H$104</c:f>
              <c:numCache>
                <c:formatCode>General</c:formatCode>
                <c:ptCount val="103"/>
                <c:pt idx="0">
                  <c:v>61</c:v>
                </c:pt>
                <c:pt idx="1">
                  <c:v>61</c:v>
                </c:pt>
                <c:pt idx="2">
                  <c:v>61</c:v>
                </c:pt>
                <c:pt idx="3">
                  <c:v>61</c:v>
                </c:pt>
                <c:pt idx="4">
                  <c:v>61</c:v>
                </c:pt>
                <c:pt idx="5">
                  <c:v>61</c:v>
                </c:pt>
                <c:pt idx="6">
                  <c:v>61</c:v>
                </c:pt>
                <c:pt idx="7">
                  <c:v>61</c:v>
                </c:pt>
                <c:pt idx="8">
                  <c:v>61</c:v>
                </c:pt>
                <c:pt idx="9">
                  <c:v>61</c:v>
                </c:pt>
                <c:pt idx="10">
                  <c:v>61</c:v>
                </c:pt>
                <c:pt idx="11">
                  <c:v>61</c:v>
                </c:pt>
                <c:pt idx="12">
                  <c:v>61</c:v>
                </c:pt>
                <c:pt idx="13">
                  <c:v>61</c:v>
                </c:pt>
                <c:pt idx="14">
                  <c:v>61</c:v>
                </c:pt>
                <c:pt idx="15">
                  <c:v>61</c:v>
                </c:pt>
                <c:pt idx="16">
                  <c:v>61</c:v>
                </c:pt>
                <c:pt idx="17">
                  <c:v>61</c:v>
                </c:pt>
                <c:pt idx="18">
                  <c:v>61</c:v>
                </c:pt>
                <c:pt idx="19">
                  <c:v>61</c:v>
                </c:pt>
                <c:pt idx="20">
                  <c:v>61</c:v>
                </c:pt>
                <c:pt idx="21">
                  <c:v>61</c:v>
                </c:pt>
                <c:pt idx="22">
                  <c:v>61</c:v>
                </c:pt>
                <c:pt idx="23">
                  <c:v>61</c:v>
                </c:pt>
                <c:pt idx="24">
                  <c:v>61</c:v>
                </c:pt>
                <c:pt idx="25">
                  <c:v>61</c:v>
                </c:pt>
                <c:pt idx="26">
                  <c:v>62</c:v>
                </c:pt>
                <c:pt idx="27">
                  <c:v>62</c:v>
                </c:pt>
                <c:pt idx="28">
                  <c:v>62</c:v>
                </c:pt>
                <c:pt idx="29">
                  <c:v>61</c:v>
                </c:pt>
                <c:pt idx="30">
                  <c:v>62</c:v>
                </c:pt>
                <c:pt idx="31">
                  <c:v>62</c:v>
                </c:pt>
                <c:pt idx="32">
                  <c:v>62</c:v>
                </c:pt>
                <c:pt idx="33">
                  <c:v>62</c:v>
                </c:pt>
                <c:pt idx="34">
                  <c:v>75</c:v>
                </c:pt>
                <c:pt idx="35">
                  <c:v>79</c:v>
                </c:pt>
                <c:pt idx="36">
                  <c:v>82</c:v>
                </c:pt>
                <c:pt idx="37">
                  <c:v>84</c:v>
                </c:pt>
                <c:pt idx="38">
                  <c:v>86</c:v>
                </c:pt>
                <c:pt idx="39">
                  <c:v>86</c:v>
                </c:pt>
                <c:pt idx="40">
                  <c:v>87</c:v>
                </c:pt>
                <c:pt idx="41">
                  <c:v>88</c:v>
                </c:pt>
                <c:pt idx="42">
                  <c:v>88</c:v>
                </c:pt>
                <c:pt idx="43">
                  <c:v>89</c:v>
                </c:pt>
                <c:pt idx="44">
                  <c:v>89</c:v>
                </c:pt>
                <c:pt idx="45">
                  <c:v>89</c:v>
                </c:pt>
                <c:pt idx="46">
                  <c:v>90</c:v>
                </c:pt>
                <c:pt idx="47">
                  <c:v>89</c:v>
                </c:pt>
                <c:pt idx="48">
                  <c:v>90</c:v>
                </c:pt>
                <c:pt idx="49">
                  <c:v>90</c:v>
                </c:pt>
                <c:pt idx="50">
                  <c:v>90</c:v>
                </c:pt>
                <c:pt idx="51">
                  <c:v>90</c:v>
                </c:pt>
                <c:pt idx="52">
                  <c:v>91</c:v>
                </c:pt>
                <c:pt idx="53">
                  <c:v>91</c:v>
                </c:pt>
                <c:pt idx="54">
                  <c:v>91</c:v>
                </c:pt>
                <c:pt idx="55">
                  <c:v>91</c:v>
                </c:pt>
                <c:pt idx="56">
                  <c:v>91</c:v>
                </c:pt>
                <c:pt idx="57">
                  <c:v>91</c:v>
                </c:pt>
                <c:pt idx="58">
                  <c:v>91</c:v>
                </c:pt>
                <c:pt idx="59">
                  <c:v>91</c:v>
                </c:pt>
                <c:pt idx="60">
                  <c:v>91</c:v>
                </c:pt>
                <c:pt idx="61">
                  <c:v>91</c:v>
                </c:pt>
                <c:pt idx="62">
                  <c:v>91</c:v>
                </c:pt>
                <c:pt idx="63">
                  <c:v>91</c:v>
                </c:pt>
                <c:pt idx="64">
                  <c:v>92</c:v>
                </c:pt>
                <c:pt idx="65">
                  <c:v>92</c:v>
                </c:pt>
                <c:pt idx="66">
                  <c:v>91</c:v>
                </c:pt>
                <c:pt idx="67">
                  <c:v>91</c:v>
                </c:pt>
                <c:pt idx="68">
                  <c:v>92</c:v>
                </c:pt>
                <c:pt idx="69">
                  <c:v>92</c:v>
                </c:pt>
                <c:pt idx="70">
                  <c:v>92</c:v>
                </c:pt>
                <c:pt idx="71">
                  <c:v>92</c:v>
                </c:pt>
                <c:pt idx="72">
                  <c:v>92</c:v>
                </c:pt>
                <c:pt idx="73">
                  <c:v>92</c:v>
                </c:pt>
                <c:pt idx="74">
                  <c:v>92</c:v>
                </c:pt>
                <c:pt idx="75">
                  <c:v>92</c:v>
                </c:pt>
                <c:pt idx="76">
                  <c:v>92</c:v>
                </c:pt>
                <c:pt idx="77">
                  <c:v>92</c:v>
                </c:pt>
                <c:pt idx="78">
                  <c:v>92</c:v>
                </c:pt>
                <c:pt idx="79">
                  <c:v>92</c:v>
                </c:pt>
                <c:pt idx="80">
                  <c:v>92</c:v>
                </c:pt>
                <c:pt idx="81">
                  <c:v>92</c:v>
                </c:pt>
                <c:pt idx="82">
                  <c:v>92</c:v>
                </c:pt>
                <c:pt idx="83">
                  <c:v>92</c:v>
                </c:pt>
                <c:pt idx="84">
                  <c:v>92</c:v>
                </c:pt>
                <c:pt idx="85">
                  <c:v>92</c:v>
                </c:pt>
                <c:pt idx="86">
                  <c:v>92</c:v>
                </c:pt>
                <c:pt idx="87">
                  <c:v>92</c:v>
                </c:pt>
                <c:pt idx="88">
                  <c:v>92</c:v>
                </c:pt>
                <c:pt idx="89">
                  <c:v>92</c:v>
                </c:pt>
                <c:pt idx="90">
                  <c:v>92</c:v>
                </c:pt>
                <c:pt idx="91">
                  <c:v>92</c:v>
                </c:pt>
                <c:pt idx="92">
                  <c:v>92</c:v>
                </c:pt>
                <c:pt idx="93">
                  <c:v>92</c:v>
                </c:pt>
                <c:pt idx="94">
                  <c:v>92</c:v>
                </c:pt>
                <c:pt idx="95">
                  <c:v>92</c:v>
                </c:pt>
                <c:pt idx="96">
                  <c:v>92</c:v>
                </c:pt>
                <c:pt idx="97">
                  <c:v>92</c:v>
                </c:pt>
                <c:pt idx="98">
                  <c:v>92</c:v>
                </c:pt>
                <c:pt idx="99">
                  <c:v>92</c:v>
                </c:pt>
                <c:pt idx="100">
                  <c:v>92</c:v>
                </c:pt>
                <c:pt idx="101">
                  <c:v>92</c:v>
                </c:pt>
                <c:pt idx="102">
                  <c:v>92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GPU8</c:v>
                </c:pt>
              </c:strCache>
            </c:strRef>
          </c:tx>
          <c:cat>
            <c:numRef>
              <c:f>Sheet1!$A$2:$A$104</c:f>
              <c:numCache>
                <c:formatCode>General</c:formatCode>
                <c:ptCount val="103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1.25</c:v>
                </c:pt>
                <c:pt idx="6">
                  <c:v>1.5</c:v>
                </c:pt>
                <c:pt idx="7">
                  <c:v>1.75</c:v>
                </c:pt>
                <c:pt idx="8">
                  <c:v>2</c:v>
                </c:pt>
                <c:pt idx="9">
                  <c:v>2.25</c:v>
                </c:pt>
                <c:pt idx="10">
                  <c:v>2.5</c:v>
                </c:pt>
                <c:pt idx="11">
                  <c:v>2.75</c:v>
                </c:pt>
                <c:pt idx="12">
                  <c:v>3</c:v>
                </c:pt>
                <c:pt idx="13">
                  <c:v>3.25</c:v>
                </c:pt>
                <c:pt idx="14">
                  <c:v>3.5</c:v>
                </c:pt>
                <c:pt idx="15">
                  <c:v>3.75</c:v>
                </c:pt>
                <c:pt idx="16">
                  <c:v>4</c:v>
                </c:pt>
                <c:pt idx="17">
                  <c:v>4.25</c:v>
                </c:pt>
                <c:pt idx="18">
                  <c:v>4.5</c:v>
                </c:pt>
                <c:pt idx="19">
                  <c:v>4.75</c:v>
                </c:pt>
                <c:pt idx="20">
                  <c:v>5</c:v>
                </c:pt>
                <c:pt idx="21">
                  <c:v>5.25</c:v>
                </c:pt>
                <c:pt idx="22">
                  <c:v>5.5</c:v>
                </c:pt>
                <c:pt idx="23">
                  <c:v>5.75</c:v>
                </c:pt>
                <c:pt idx="24">
                  <c:v>6</c:v>
                </c:pt>
                <c:pt idx="25">
                  <c:v>6.25</c:v>
                </c:pt>
                <c:pt idx="26">
                  <c:v>6.5</c:v>
                </c:pt>
                <c:pt idx="27">
                  <c:v>6.75</c:v>
                </c:pt>
                <c:pt idx="28">
                  <c:v>7</c:v>
                </c:pt>
                <c:pt idx="29">
                  <c:v>7.25</c:v>
                </c:pt>
                <c:pt idx="30">
                  <c:v>7.5</c:v>
                </c:pt>
                <c:pt idx="31">
                  <c:v>7.75</c:v>
                </c:pt>
                <c:pt idx="32">
                  <c:v>8</c:v>
                </c:pt>
                <c:pt idx="33">
                  <c:v>8.25</c:v>
                </c:pt>
                <c:pt idx="34">
                  <c:v>8.5</c:v>
                </c:pt>
                <c:pt idx="35">
                  <c:v>8.75</c:v>
                </c:pt>
                <c:pt idx="36">
                  <c:v>9</c:v>
                </c:pt>
                <c:pt idx="37">
                  <c:v>9.25</c:v>
                </c:pt>
                <c:pt idx="38">
                  <c:v>9.5</c:v>
                </c:pt>
                <c:pt idx="39">
                  <c:v>9.75</c:v>
                </c:pt>
                <c:pt idx="40">
                  <c:v>10</c:v>
                </c:pt>
                <c:pt idx="41">
                  <c:v>10.25</c:v>
                </c:pt>
                <c:pt idx="42">
                  <c:v>10.5</c:v>
                </c:pt>
                <c:pt idx="43">
                  <c:v>10.75</c:v>
                </c:pt>
                <c:pt idx="44">
                  <c:v>11</c:v>
                </c:pt>
                <c:pt idx="45">
                  <c:v>11.25</c:v>
                </c:pt>
                <c:pt idx="46">
                  <c:v>11.5</c:v>
                </c:pt>
                <c:pt idx="47">
                  <c:v>11.75</c:v>
                </c:pt>
                <c:pt idx="48">
                  <c:v>12</c:v>
                </c:pt>
                <c:pt idx="49">
                  <c:v>12.25</c:v>
                </c:pt>
                <c:pt idx="50">
                  <c:v>12.5</c:v>
                </c:pt>
                <c:pt idx="51">
                  <c:v>12.75</c:v>
                </c:pt>
                <c:pt idx="52">
                  <c:v>13</c:v>
                </c:pt>
                <c:pt idx="53">
                  <c:v>13.25</c:v>
                </c:pt>
                <c:pt idx="54">
                  <c:v>13.5</c:v>
                </c:pt>
                <c:pt idx="55">
                  <c:v>13.75</c:v>
                </c:pt>
                <c:pt idx="56">
                  <c:v>14</c:v>
                </c:pt>
                <c:pt idx="57">
                  <c:v>14.25</c:v>
                </c:pt>
                <c:pt idx="58">
                  <c:v>14.5</c:v>
                </c:pt>
                <c:pt idx="59">
                  <c:v>14.75</c:v>
                </c:pt>
                <c:pt idx="60">
                  <c:v>15</c:v>
                </c:pt>
                <c:pt idx="61">
                  <c:v>15.25</c:v>
                </c:pt>
                <c:pt idx="62">
                  <c:v>15.5</c:v>
                </c:pt>
                <c:pt idx="63">
                  <c:v>15.75</c:v>
                </c:pt>
                <c:pt idx="64">
                  <c:v>16</c:v>
                </c:pt>
                <c:pt idx="65">
                  <c:v>16.25</c:v>
                </c:pt>
                <c:pt idx="66">
                  <c:v>16.5</c:v>
                </c:pt>
                <c:pt idx="67">
                  <c:v>16.75</c:v>
                </c:pt>
                <c:pt idx="68">
                  <c:v>17</c:v>
                </c:pt>
                <c:pt idx="69">
                  <c:v>17.25</c:v>
                </c:pt>
                <c:pt idx="70">
                  <c:v>17.5</c:v>
                </c:pt>
                <c:pt idx="71">
                  <c:v>17.75</c:v>
                </c:pt>
                <c:pt idx="72">
                  <c:v>18</c:v>
                </c:pt>
                <c:pt idx="73">
                  <c:v>18.25</c:v>
                </c:pt>
                <c:pt idx="74">
                  <c:v>18.5</c:v>
                </c:pt>
                <c:pt idx="75">
                  <c:v>18.75</c:v>
                </c:pt>
                <c:pt idx="76">
                  <c:v>19</c:v>
                </c:pt>
                <c:pt idx="77">
                  <c:v>19.25</c:v>
                </c:pt>
                <c:pt idx="78">
                  <c:v>19.5</c:v>
                </c:pt>
                <c:pt idx="79">
                  <c:v>19.75</c:v>
                </c:pt>
                <c:pt idx="80">
                  <c:v>20</c:v>
                </c:pt>
                <c:pt idx="81">
                  <c:v>20.25</c:v>
                </c:pt>
                <c:pt idx="82">
                  <c:v>20.5</c:v>
                </c:pt>
                <c:pt idx="83">
                  <c:v>20.75</c:v>
                </c:pt>
                <c:pt idx="84">
                  <c:v>21</c:v>
                </c:pt>
                <c:pt idx="85">
                  <c:v>21.25</c:v>
                </c:pt>
                <c:pt idx="86">
                  <c:v>21.5</c:v>
                </c:pt>
                <c:pt idx="87">
                  <c:v>21.75</c:v>
                </c:pt>
                <c:pt idx="88">
                  <c:v>22</c:v>
                </c:pt>
                <c:pt idx="89">
                  <c:v>22.25</c:v>
                </c:pt>
                <c:pt idx="90">
                  <c:v>22.5</c:v>
                </c:pt>
                <c:pt idx="91">
                  <c:v>22.75</c:v>
                </c:pt>
                <c:pt idx="92">
                  <c:v>23</c:v>
                </c:pt>
                <c:pt idx="93">
                  <c:v>23.25</c:v>
                </c:pt>
                <c:pt idx="94">
                  <c:v>23.5</c:v>
                </c:pt>
                <c:pt idx="95">
                  <c:v>23.75</c:v>
                </c:pt>
                <c:pt idx="96">
                  <c:v>24</c:v>
                </c:pt>
                <c:pt idx="97">
                  <c:v>24.25</c:v>
                </c:pt>
                <c:pt idx="98">
                  <c:v>24.5</c:v>
                </c:pt>
                <c:pt idx="99">
                  <c:v>24.75</c:v>
                </c:pt>
                <c:pt idx="100">
                  <c:v>25</c:v>
                </c:pt>
                <c:pt idx="101">
                  <c:v>25.25</c:v>
                </c:pt>
                <c:pt idx="102">
                  <c:v>25.5</c:v>
                </c:pt>
              </c:numCache>
            </c:numRef>
          </c:cat>
          <c:val>
            <c:numRef>
              <c:f>Sheet1!$I$2:$I$104</c:f>
              <c:numCache>
                <c:formatCode>General</c:formatCode>
                <c:ptCount val="103"/>
                <c:pt idx="0">
                  <c:v>56</c:v>
                </c:pt>
                <c:pt idx="1">
                  <c:v>56</c:v>
                </c:pt>
                <c:pt idx="2">
                  <c:v>56</c:v>
                </c:pt>
                <c:pt idx="3">
                  <c:v>56</c:v>
                </c:pt>
                <c:pt idx="4">
                  <c:v>56</c:v>
                </c:pt>
                <c:pt idx="5">
                  <c:v>56</c:v>
                </c:pt>
                <c:pt idx="6">
                  <c:v>56</c:v>
                </c:pt>
                <c:pt idx="7">
                  <c:v>56</c:v>
                </c:pt>
                <c:pt idx="8">
                  <c:v>56</c:v>
                </c:pt>
                <c:pt idx="9">
                  <c:v>56</c:v>
                </c:pt>
                <c:pt idx="10">
                  <c:v>56</c:v>
                </c:pt>
                <c:pt idx="11">
                  <c:v>56</c:v>
                </c:pt>
                <c:pt idx="12">
                  <c:v>56</c:v>
                </c:pt>
                <c:pt idx="13">
                  <c:v>56</c:v>
                </c:pt>
                <c:pt idx="14">
                  <c:v>56</c:v>
                </c:pt>
                <c:pt idx="15">
                  <c:v>56</c:v>
                </c:pt>
                <c:pt idx="16">
                  <c:v>56</c:v>
                </c:pt>
                <c:pt idx="17">
                  <c:v>56</c:v>
                </c:pt>
                <c:pt idx="18">
                  <c:v>56</c:v>
                </c:pt>
                <c:pt idx="19">
                  <c:v>56</c:v>
                </c:pt>
                <c:pt idx="20">
                  <c:v>56</c:v>
                </c:pt>
                <c:pt idx="21">
                  <c:v>57</c:v>
                </c:pt>
                <c:pt idx="22">
                  <c:v>57</c:v>
                </c:pt>
                <c:pt idx="23">
                  <c:v>57</c:v>
                </c:pt>
                <c:pt idx="24">
                  <c:v>57</c:v>
                </c:pt>
                <c:pt idx="25">
                  <c:v>57</c:v>
                </c:pt>
                <c:pt idx="26">
                  <c:v>57</c:v>
                </c:pt>
                <c:pt idx="27">
                  <c:v>57</c:v>
                </c:pt>
                <c:pt idx="28">
                  <c:v>57</c:v>
                </c:pt>
                <c:pt idx="29">
                  <c:v>57</c:v>
                </c:pt>
                <c:pt idx="30">
                  <c:v>57</c:v>
                </c:pt>
                <c:pt idx="31">
                  <c:v>57</c:v>
                </c:pt>
                <c:pt idx="32">
                  <c:v>57</c:v>
                </c:pt>
                <c:pt idx="33">
                  <c:v>57</c:v>
                </c:pt>
                <c:pt idx="34">
                  <c:v>57</c:v>
                </c:pt>
                <c:pt idx="35">
                  <c:v>57</c:v>
                </c:pt>
                <c:pt idx="36">
                  <c:v>68</c:v>
                </c:pt>
                <c:pt idx="37">
                  <c:v>72</c:v>
                </c:pt>
                <c:pt idx="38">
                  <c:v>75</c:v>
                </c:pt>
                <c:pt idx="39">
                  <c:v>76</c:v>
                </c:pt>
                <c:pt idx="40">
                  <c:v>77</c:v>
                </c:pt>
                <c:pt idx="41">
                  <c:v>78</c:v>
                </c:pt>
                <c:pt idx="42">
                  <c:v>79</c:v>
                </c:pt>
                <c:pt idx="43">
                  <c:v>79</c:v>
                </c:pt>
                <c:pt idx="44">
                  <c:v>80</c:v>
                </c:pt>
                <c:pt idx="45">
                  <c:v>80</c:v>
                </c:pt>
                <c:pt idx="46">
                  <c:v>80</c:v>
                </c:pt>
                <c:pt idx="47">
                  <c:v>80</c:v>
                </c:pt>
                <c:pt idx="48">
                  <c:v>80</c:v>
                </c:pt>
                <c:pt idx="49">
                  <c:v>80</c:v>
                </c:pt>
                <c:pt idx="50">
                  <c:v>80</c:v>
                </c:pt>
                <c:pt idx="51">
                  <c:v>80</c:v>
                </c:pt>
                <c:pt idx="52">
                  <c:v>81</c:v>
                </c:pt>
                <c:pt idx="53">
                  <c:v>81</c:v>
                </c:pt>
                <c:pt idx="54">
                  <c:v>81</c:v>
                </c:pt>
                <c:pt idx="55">
                  <c:v>81</c:v>
                </c:pt>
                <c:pt idx="56">
                  <c:v>81</c:v>
                </c:pt>
                <c:pt idx="57">
                  <c:v>81</c:v>
                </c:pt>
                <c:pt idx="58">
                  <c:v>81</c:v>
                </c:pt>
                <c:pt idx="59">
                  <c:v>81</c:v>
                </c:pt>
                <c:pt idx="60">
                  <c:v>81</c:v>
                </c:pt>
                <c:pt idx="61">
                  <c:v>81</c:v>
                </c:pt>
                <c:pt idx="62">
                  <c:v>81</c:v>
                </c:pt>
                <c:pt idx="63">
                  <c:v>81</c:v>
                </c:pt>
                <c:pt idx="64">
                  <c:v>81</c:v>
                </c:pt>
                <c:pt idx="65">
                  <c:v>82</c:v>
                </c:pt>
                <c:pt idx="66">
                  <c:v>81</c:v>
                </c:pt>
                <c:pt idx="67">
                  <c:v>81</c:v>
                </c:pt>
                <c:pt idx="68">
                  <c:v>81</c:v>
                </c:pt>
                <c:pt idx="69">
                  <c:v>81</c:v>
                </c:pt>
                <c:pt idx="70">
                  <c:v>81</c:v>
                </c:pt>
                <c:pt idx="71">
                  <c:v>81</c:v>
                </c:pt>
                <c:pt idx="72">
                  <c:v>81</c:v>
                </c:pt>
                <c:pt idx="73">
                  <c:v>81</c:v>
                </c:pt>
                <c:pt idx="74">
                  <c:v>81</c:v>
                </c:pt>
                <c:pt idx="75">
                  <c:v>81</c:v>
                </c:pt>
                <c:pt idx="76">
                  <c:v>81</c:v>
                </c:pt>
                <c:pt idx="77">
                  <c:v>81</c:v>
                </c:pt>
                <c:pt idx="78">
                  <c:v>81</c:v>
                </c:pt>
                <c:pt idx="79">
                  <c:v>81</c:v>
                </c:pt>
                <c:pt idx="80">
                  <c:v>81</c:v>
                </c:pt>
                <c:pt idx="81">
                  <c:v>81</c:v>
                </c:pt>
                <c:pt idx="82">
                  <c:v>81</c:v>
                </c:pt>
                <c:pt idx="83">
                  <c:v>81</c:v>
                </c:pt>
                <c:pt idx="84">
                  <c:v>81</c:v>
                </c:pt>
                <c:pt idx="85">
                  <c:v>81</c:v>
                </c:pt>
                <c:pt idx="86">
                  <c:v>81</c:v>
                </c:pt>
                <c:pt idx="87">
                  <c:v>81</c:v>
                </c:pt>
                <c:pt idx="88">
                  <c:v>81</c:v>
                </c:pt>
                <c:pt idx="89">
                  <c:v>81</c:v>
                </c:pt>
                <c:pt idx="90">
                  <c:v>81</c:v>
                </c:pt>
                <c:pt idx="91">
                  <c:v>81</c:v>
                </c:pt>
                <c:pt idx="92">
                  <c:v>81</c:v>
                </c:pt>
                <c:pt idx="93">
                  <c:v>81</c:v>
                </c:pt>
                <c:pt idx="94">
                  <c:v>81</c:v>
                </c:pt>
                <c:pt idx="95">
                  <c:v>81</c:v>
                </c:pt>
                <c:pt idx="96">
                  <c:v>81</c:v>
                </c:pt>
                <c:pt idx="97">
                  <c:v>81</c:v>
                </c:pt>
                <c:pt idx="98">
                  <c:v>81</c:v>
                </c:pt>
                <c:pt idx="99">
                  <c:v>81</c:v>
                </c:pt>
                <c:pt idx="100">
                  <c:v>81</c:v>
                </c:pt>
                <c:pt idx="101">
                  <c:v>81</c:v>
                </c:pt>
                <c:pt idx="102">
                  <c:v>81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786240"/>
        <c:axId val="113800704"/>
      </c:lineChart>
      <c:catAx>
        <c:axId val="1137862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Minutes</a:t>
                </a:r>
                <a:endParaRPr lang="en-US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13800704"/>
        <c:crosses val="autoZero"/>
        <c:auto val="1"/>
        <c:lblAlgn val="ctr"/>
        <c:lblOffset val="100"/>
        <c:tickLblSkip val="20"/>
        <c:tickMarkSkip val="4"/>
        <c:noMultiLvlLbl val="0"/>
      </c:catAx>
      <c:valAx>
        <c:axId val="11380070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Temperature in C</a:t>
                </a:r>
                <a:endParaRPr lang="en-US" dirty="0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11378624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B9F1-16E2-43A2-B839-DC979C17C691}" type="datetimeFigureOut">
              <a:rPr lang="en-US" smtClean="0"/>
              <a:t>3/20/2013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70068-798A-49C0-975F-8F785A9D3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691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B9F1-16E2-43A2-B839-DC979C17C691}" type="datetimeFigureOut">
              <a:rPr lang="en-US" smtClean="0"/>
              <a:t>3/20/2013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70068-798A-49C0-975F-8F785A9D3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068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B9F1-16E2-43A2-B839-DC979C17C691}" type="datetimeFigureOut">
              <a:rPr lang="en-US" smtClean="0"/>
              <a:t>3/20/2013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70068-798A-49C0-975F-8F785A9D3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02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B9F1-16E2-43A2-B839-DC979C17C691}" type="datetimeFigureOut">
              <a:rPr lang="en-US" smtClean="0"/>
              <a:t>3/20/2013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70068-798A-49C0-975F-8F785A9D3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847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B9F1-16E2-43A2-B839-DC979C17C691}" type="datetimeFigureOut">
              <a:rPr lang="en-US" smtClean="0"/>
              <a:t>3/20/2013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70068-798A-49C0-975F-8F785A9D3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160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B9F1-16E2-43A2-B839-DC979C17C691}" type="datetimeFigureOut">
              <a:rPr lang="en-US" smtClean="0"/>
              <a:t>3/20/2013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70068-798A-49C0-975F-8F785A9D3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204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B9F1-16E2-43A2-B839-DC979C17C691}" type="datetimeFigureOut">
              <a:rPr lang="en-US" smtClean="0"/>
              <a:t>3/20/2013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70068-798A-49C0-975F-8F785A9D3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064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B9F1-16E2-43A2-B839-DC979C17C691}" type="datetimeFigureOut">
              <a:rPr lang="en-US" smtClean="0"/>
              <a:t>3/20/2013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70068-798A-49C0-975F-8F785A9D3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663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B9F1-16E2-43A2-B839-DC979C17C691}" type="datetimeFigureOut">
              <a:rPr lang="en-US" smtClean="0"/>
              <a:t>3/20/2013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70068-798A-49C0-975F-8F785A9D3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938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B9F1-16E2-43A2-B839-DC979C17C691}" type="datetimeFigureOut">
              <a:rPr lang="en-US" smtClean="0"/>
              <a:t>3/20/2013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70068-798A-49C0-975F-8F785A9D3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89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B9F1-16E2-43A2-B839-DC979C17C691}" type="datetimeFigureOut">
              <a:rPr lang="en-US" smtClean="0"/>
              <a:t>3/20/2013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70068-798A-49C0-975F-8F785A9D3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477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7B9F1-16E2-43A2-B839-DC979C17C691}" type="datetimeFigureOut">
              <a:rPr lang="en-US" smtClean="0"/>
              <a:t>3/20/2013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70068-798A-49C0-975F-8F785A9D3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054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Ed.Karrels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85950"/>
            <a:ext cx="8229600" cy="19240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Computing the </a:t>
            </a:r>
            <a:br>
              <a:rPr lang="en-US" dirty="0" smtClean="0"/>
            </a:br>
            <a:r>
              <a:rPr lang="en-US" dirty="0" smtClean="0"/>
              <a:t>Quadrillionth</a:t>
            </a:r>
            <a:r>
              <a:rPr lang="en-US" dirty="0"/>
              <a:t> </a:t>
            </a:r>
            <a:r>
              <a:rPr lang="en-US" dirty="0" smtClean="0"/>
              <a:t>Digit of π 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Supercomputer in the Garage</a:t>
            </a:r>
          </a:p>
          <a:p>
            <a:endParaRPr lang="en-US" dirty="0"/>
          </a:p>
          <a:p>
            <a:r>
              <a:rPr lang="en-US" dirty="0" smtClean="0">
                <a:hlinkClick r:id="rId2"/>
              </a:rPr>
              <a:t>Ed.Karrels@gmail.com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7080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Computing a few digits of </a:t>
            </a:r>
            <a:r>
              <a:rPr lang="el-GR" dirty="0" smtClean="0"/>
              <a:t>π</a:t>
            </a:r>
            <a:endParaRPr lang="en-US" dirty="0" smtClean="0"/>
          </a:p>
          <a:p>
            <a:r>
              <a:rPr lang="en-US" dirty="0" smtClean="0"/>
              <a:t>Implementing in CUDA</a:t>
            </a:r>
          </a:p>
          <a:p>
            <a:r>
              <a:rPr lang="en-US" dirty="0" smtClean="0"/>
              <a:t>Performance results</a:t>
            </a:r>
          </a:p>
          <a:p>
            <a:r>
              <a:rPr lang="en-US" dirty="0" smtClean="0"/>
              <a:t>Production challenges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730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Breaking the Record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Old record (2010): 2 quadrillionth bit (2*10</a:t>
            </a:r>
            <a:r>
              <a:rPr lang="en-US" baseline="30000" dirty="0" smtClean="0"/>
              <a:t>15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Yahoo Hadoop 1000 node cluster, 23 days</a:t>
            </a:r>
          </a:p>
          <a:p>
            <a:pPr lvl="1"/>
            <a:r>
              <a:rPr lang="en-US" dirty="0" smtClean="0"/>
              <a:t>4-GPU </a:t>
            </a:r>
            <a:r>
              <a:rPr lang="en-US" dirty="0"/>
              <a:t>CUDA </a:t>
            </a:r>
            <a:r>
              <a:rPr lang="en-US" dirty="0" smtClean="0"/>
              <a:t>box, 24 days</a:t>
            </a:r>
          </a:p>
          <a:p>
            <a:r>
              <a:rPr lang="en-US" dirty="0" smtClean="0"/>
              <a:t>4 quadrillionth bit</a:t>
            </a:r>
          </a:p>
          <a:p>
            <a:pPr lvl="1"/>
            <a:r>
              <a:rPr lang="en-US" dirty="0" smtClean="0"/>
              <a:t>37 days on one 4-GPU box</a:t>
            </a:r>
          </a:p>
          <a:p>
            <a:r>
              <a:rPr lang="en-US" dirty="0"/>
              <a:t>8</a:t>
            </a:r>
            <a:r>
              <a:rPr lang="en-US" dirty="0" smtClean="0"/>
              <a:t> quadrillionth bit</a:t>
            </a:r>
          </a:p>
          <a:p>
            <a:pPr lvl="1"/>
            <a:r>
              <a:rPr lang="en-US" dirty="0" smtClean="0"/>
              <a:t>26 days on 26 boxes, 30 GPUs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8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</a:t>
            </a:r>
            <a:r>
              <a:rPr lang="el-GR" dirty="0" smtClean="0"/>
              <a:t>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447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Irrational (digits don’t repeat)</a:t>
            </a:r>
          </a:p>
          <a:p>
            <a:r>
              <a:rPr lang="en-US" dirty="0" smtClean="0"/>
              <a:t>Transcendental (infinite-length formula)</a:t>
            </a:r>
          </a:p>
          <a:p>
            <a:pPr lvl="1"/>
            <a:r>
              <a:rPr lang="en-US" dirty="0" smtClean="0"/>
              <a:t>Usually an infinite sum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657600" y="3305960"/>
                <a:ext cx="1447800" cy="1494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32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en-US" sz="3200" b="0" i="1" smtClean="0">
                              <a:latin typeface="Cambria Math"/>
                            </a:rPr>
                            <m:t>𝑖𝑛𝑓</m:t>
                          </m:r>
                        </m:sup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…</m:t>
                          </m:r>
                        </m:e>
                      </m:nary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3305960"/>
                <a:ext cx="1447800" cy="149464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2156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</a:t>
            </a:r>
            <a:r>
              <a:rPr lang="el-GR" dirty="0"/>
              <a:t>π</a:t>
            </a:r>
            <a:r>
              <a:rPr lang="en-US" dirty="0" smtClean="0"/>
              <a:t> formulas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>
                <a:spLocks noResize="1"/>
              </p:cNvSpPr>
              <p:nvPr/>
            </p:nvSpPr>
            <p:spPr>
              <a:xfrm>
                <a:off x="381000" y="4116960"/>
                <a:ext cx="4066919" cy="7253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90000" tIns="45000" rIns="90000" bIns="45000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π</m:t>
                          </m:r>
                        </m:num>
                        <m:den>
                          <m:r>
                            <a:rPr lang="en-US" i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US" i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/>
                        </a:rPr>
                        <m:t>arctan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0">
                              <a:latin typeface="Cambria Math"/>
                            </a:rPr>
                            <m:t>1</m:t>
                          </m:r>
                        </m:e>
                      </m:d>
                      <m:r>
                        <a:rPr lang="en-US" i="0">
                          <a:latin typeface="Cambria Math"/>
                        </a:rPr>
                        <m:t>=1−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US" i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en-US" i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0">
                              <a:latin typeface="Cambria Math"/>
                            </a:rPr>
                            <m:t>7</m:t>
                          </m:r>
                        </m:den>
                      </m:f>
                      <m:r>
                        <a:rPr lang="en-US" i="0">
                          <a:latin typeface="Cambria Math"/>
                        </a:rPr>
                        <m:t>+...</m:t>
                      </m:r>
                    </m:oMath>
                  </m:oMathPara>
                </a14:m>
                <a:endParaRPr lang="en-US" i="0" dirty="0">
                  <a:latin typeface="Arial" pitchFamily="18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116960"/>
                <a:ext cx="4066919" cy="72539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>
                <a:spLocks noResize="1"/>
              </p:cNvSpPr>
              <p:nvPr/>
            </p:nvSpPr>
            <p:spPr>
              <a:xfrm>
                <a:off x="4996921" y="4114799"/>
                <a:ext cx="3794399" cy="7275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90000" tIns="45000" rIns="90000" bIns="45000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π</m:t>
                          </m:r>
                        </m:num>
                        <m:den>
                          <m:r>
                            <a:rPr lang="en-US" i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US" i="0">
                          <a:latin typeface="Cambria Math"/>
                        </a:rPr>
                        <m:t>=4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/>
                        </a:rPr>
                        <m:t>arctan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0">
                                  <a:latin typeface="Cambria Math"/>
                                </a:rPr>
                                <m:t>5</m:t>
                              </m:r>
                            </m:den>
                          </m:f>
                        </m:e>
                      </m:d>
                      <m:r>
                        <a:rPr lang="en-US" i="0">
                          <a:latin typeface="Cambria Math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/>
                        </a:rPr>
                        <m:t>arctan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0">
                                  <a:latin typeface="Cambria Math"/>
                                </a:rPr>
                                <m:t>239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i="0" dirty="0">
                  <a:latin typeface="Arial" pitchFamily="18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6921" y="4114799"/>
                <a:ext cx="3794399" cy="72755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>
                <a:spLocks noResize="1"/>
              </p:cNvSpPr>
              <p:nvPr/>
            </p:nvSpPr>
            <p:spPr>
              <a:xfrm>
                <a:off x="648840" y="5335559"/>
                <a:ext cx="7989480" cy="11120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90000" tIns="45000" rIns="90000" bIns="45000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i="0">
                              <a:latin typeface="Cambria Math"/>
                            </a:rPr>
                            <m:t>π</m:t>
                          </m:r>
                        </m:den>
                      </m:f>
                      <m:r>
                        <a:rPr lang="en-US" i="0">
                          <a:latin typeface="Cambria Math"/>
                        </a:rPr>
                        <m:t>=12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𝑘</m:t>
                          </m:r>
                          <m:r>
                            <a:rPr lang="en-US" i="0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𝑖𝑛𝑓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0">
                                          <a:latin typeface="Cambria Math"/>
                                        </a:rPr>
                                        <m:t>−1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𝑘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0">
                                      <a:latin typeface="Cambria Math"/>
                                    </a:rPr>
                                    <m:t>6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latin typeface="Cambria Math"/>
                                    </a:rPr>
                                    <m:t>k</m:t>
                                  </m:r>
                                </m:e>
                              </m:d>
                              <m:r>
                                <a:rPr lang="en-US" i="0">
                                  <a:latin typeface="Cambria Math"/>
                                </a:rPr>
                                <m:t>!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0">
                                      <a:latin typeface="Cambria Math"/>
                                    </a:rPr>
                                    <m:t>13591409+545140134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latin typeface="Cambria Math"/>
                                    </a:rPr>
                                    <m:t>k</m:t>
                                  </m:r>
                                </m:e>
                              </m:d>
                            </m:num>
                            <m:den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0"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latin typeface="Cambria Math"/>
                                    </a:rPr>
                                    <m:t>k</m:t>
                                  </m:r>
                                </m:e>
                              </m:d>
                              <m:r>
                                <a:rPr lang="en-US" i="0">
                                  <a:latin typeface="Cambria Math"/>
                                </a:rPr>
                                <m:t>!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𝑘</m:t>
                                  </m:r>
                                  <m:r>
                                    <a:rPr lang="en-US" i="0">
                                      <a:latin typeface="Cambria Math"/>
                                    </a:rPr>
                                    <m:t>!</m:t>
                                  </m:r>
                                </m:e>
                                <m:sup>
                                  <m:r>
                                    <a:rPr lang="en-US" i="0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0">
                                      <a:latin typeface="Cambria Math"/>
                                    </a:rPr>
                                    <m:t>640320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0">
                                          <a:latin typeface="Cambria Math"/>
                                        </a:rPr>
                                        <m:t>3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/>
                                        </a:rPr>
                                        <m:t>k</m:t>
                                      </m:r>
                                      <m:r>
                                        <a:rPr lang="en-US" i="0">
                                          <a:latin typeface="Cambria Math"/>
                                        </a:rPr>
                                        <m:t>+</m:t>
                                      </m:r>
                                      <m:f>
                                        <m:fPr>
                                          <m:type m:val="lin"/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0">
                                              <a:latin typeface="Cambria Math"/>
                                            </a:rPr>
                                            <m:t>3</m:t>
                                          </m:r>
                                        </m:num>
                                        <m:den>
                                          <m:r>
                                            <a:rPr lang="en-US" i="0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e>
                                  </m:d>
                                </m:sup>
                              </m:sSup>
                            </m:den>
                          </m:f>
                        </m:e>
                      </m:nary>
                    </m:oMath>
                  </m:oMathPara>
                </a14:m>
                <a:endParaRPr lang="en-US" i="0" dirty="0">
                  <a:latin typeface="Arial" pitchFamily="18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840" y="5335559"/>
                <a:ext cx="7989480" cy="111203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>
                <a:spLocks noResize="1"/>
              </p:cNvSpPr>
              <p:nvPr/>
            </p:nvSpPr>
            <p:spPr>
              <a:xfrm>
                <a:off x="2312760" y="1828800"/>
                <a:ext cx="4727159" cy="7747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90000" tIns="45000" rIns="90000" bIns="45000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π</m:t>
                          </m:r>
                        </m:num>
                        <m:den>
                          <m:r>
                            <a:rPr lang="en-US" i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i="0">
                          <a:latin typeface="Cambria Math"/>
                        </a:rPr>
                        <m:t>=1+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US" i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/>
                            </a:rPr>
                            <m:t>1⋅2</m:t>
                          </m:r>
                        </m:num>
                        <m:den>
                          <m:r>
                            <a:rPr lang="en-US" i="0">
                              <a:latin typeface="Cambria Math"/>
                            </a:rPr>
                            <m:t>3⋅5</m:t>
                          </m:r>
                        </m:den>
                      </m:f>
                      <m:r>
                        <a:rPr lang="en-US" i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/>
                            </a:rPr>
                            <m:t>1⋅2⋅3</m:t>
                          </m:r>
                        </m:num>
                        <m:den>
                          <m:r>
                            <a:rPr lang="en-US" i="0">
                              <a:latin typeface="Cambria Math"/>
                            </a:rPr>
                            <m:t>3⋅5⋅7</m:t>
                          </m:r>
                        </m:den>
                      </m:f>
                      <m:r>
                        <a:rPr lang="en-US" i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/>
                            </a:rPr>
                            <m:t>1⋅2⋅3⋅4</m:t>
                          </m:r>
                        </m:num>
                        <m:den>
                          <m:r>
                            <a:rPr lang="en-US" i="0">
                              <a:latin typeface="Cambria Math"/>
                            </a:rPr>
                            <m:t>3⋅5⋅7⋅9</m:t>
                          </m:r>
                        </m:den>
                      </m:f>
                      <m:r>
                        <a:rPr lang="en-US" i="0">
                          <a:latin typeface="Cambria Math"/>
                        </a:rPr>
                        <m:t>...</m:t>
                      </m:r>
                    </m:oMath>
                  </m:oMathPara>
                </a14:m>
                <a:endParaRPr lang="en-US" i="0" dirty="0">
                  <a:latin typeface="Arial" pitchFamily="18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2760" y="1828800"/>
                <a:ext cx="4727159" cy="77471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>
                <a:spLocks noResize="1"/>
              </p:cNvSpPr>
              <p:nvPr/>
            </p:nvSpPr>
            <p:spPr>
              <a:xfrm>
                <a:off x="1869241" y="2800079"/>
                <a:ext cx="5594759" cy="9367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90000" tIns="45000" rIns="90000" bIns="45000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arctan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i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i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0">
                              <a:latin typeface="Cambria Math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i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0">
                              <a:latin typeface="Cambria Math"/>
                            </a:rPr>
                            <m:t>5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0">
                                  <a:latin typeface="Cambria Math"/>
                                </a:rPr>
                                <m:t>5</m:t>
                              </m:r>
                            </m:sup>
                          </m:sSup>
                        </m:den>
                      </m:f>
                      <m:r>
                        <a:rPr lang="en-US" i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0">
                              <a:latin typeface="Cambria Math"/>
                            </a:rPr>
                            <m:t>7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0">
                                  <a:latin typeface="Cambria Math"/>
                                </a:rPr>
                                <m:t>7</m:t>
                              </m:r>
                            </m:sup>
                          </m:sSup>
                        </m:den>
                      </m:f>
                      <m:r>
                        <a:rPr lang="en-US" i="0">
                          <a:latin typeface="Cambria Math"/>
                        </a:rPr>
                        <m:t>+...</m:t>
                      </m:r>
                    </m:oMath>
                  </m:oMathPara>
                </a14:m>
                <a:endParaRPr lang="en-US" i="0" dirty="0">
                  <a:latin typeface="Arial" pitchFamily="18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9241" y="2800079"/>
                <a:ext cx="5594759" cy="93671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traight Connector 8"/>
          <p:cNvSpPr/>
          <p:nvPr/>
        </p:nvSpPr>
        <p:spPr>
          <a:xfrm flipH="1">
            <a:off x="3954721" y="3699359"/>
            <a:ext cx="685800" cy="457201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0" name="Straight Connector 9"/>
          <p:cNvSpPr/>
          <p:nvPr/>
        </p:nvSpPr>
        <p:spPr>
          <a:xfrm>
            <a:off x="4640521" y="3699359"/>
            <a:ext cx="685800" cy="457201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5040868"/>
            <a:ext cx="134222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Chudnovsky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23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the first N digits of </a:t>
            </a:r>
            <a:r>
              <a:rPr lang="el-GR" dirty="0" smtClean="0"/>
              <a:t>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81400"/>
            <a:ext cx="8229600" cy="2819400"/>
          </a:xfrm>
        </p:spPr>
        <p:txBody>
          <a:bodyPr>
            <a:normAutofit/>
          </a:bodyPr>
          <a:lstStyle/>
          <a:p>
            <a:r>
              <a:rPr lang="en-US" dirty="0" smtClean="0"/>
              <a:t>Compute each term to N digits</a:t>
            </a:r>
          </a:p>
          <a:p>
            <a:r>
              <a:rPr lang="en-US" dirty="0" smtClean="0"/>
              <a:t>Iterate until terms are small enough (&lt; 10</a:t>
            </a:r>
            <a:r>
              <a:rPr lang="en-US" baseline="30000" dirty="0" smtClean="0"/>
              <a:t>-N</a:t>
            </a:r>
            <a:r>
              <a:rPr lang="en-US" dirty="0" smtClean="0"/>
              <a:t>)</a:t>
            </a:r>
            <a:endParaRPr lang="en-US" baseline="30000" dirty="0" smtClean="0"/>
          </a:p>
          <a:p>
            <a:pPr lvl="1"/>
            <a:r>
              <a:rPr lang="en-US" dirty="0" smtClean="0"/>
              <a:t>Chudnovsky formula: ~13 digits per iteration</a:t>
            </a:r>
          </a:p>
          <a:p>
            <a:pPr lvl="1"/>
            <a:r>
              <a:rPr lang="en-US" dirty="0" smtClean="0"/>
              <a:t>Limiting factor: disk speed (assuming </a:t>
            </a:r>
            <a:r>
              <a:rPr lang="en-US" dirty="0"/>
              <a:t>fast multiply)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8200" y="1450999"/>
                <a:ext cx="1447800" cy="1520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32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en-US" sz="32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𝑁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)</m:t>
                          </m:r>
                        </m:sup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…</m:t>
                          </m:r>
                        </m:e>
                      </m:nary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450999"/>
                <a:ext cx="1447800" cy="152080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2971800" y="1295400"/>
            <a:ext cx="322395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n-NO" dirty="0">
                <a:latin typeface="Consolas" pitchFamily="49" charset="0"/>
              </a:rPr>
              <a:t>i</a:t>
            </a:r>
            <a:r>
              <a:rPr lang="nn-NO" dirty="0" smtClean="0">
                <a:latin typeface="Consolas" pitchFamily="49" charset="0"/>
              </a:rPr>
              <a:t>=0  </a:t>
            </a:r>
            <a:r>
              <a:rPr lang="nn-NO" dirty="0" smtClean="0">
                <a:solidFill>
                  <a:srgbClr val="FF0000"/>
                </a:solidFill>
                <a:latin typeface="Consolas" pitchFamily="49" charset="0"/>
              </a:rPr>
              <a:t>3.13333333333333333</a:t>
            </a:r>
          </a:p>
          <a:p>
            <a:r>
              <a:rPr lang="nn-NO" dirty="0">
                <a:latin typeface="Consolas" pitchFamily="49" charset="0"/>
              </a:rPr>
              <a:t>i</a:t>
            </a:r>
            <a:r>
              <a:rPr lang="nn-NO" dirty="0" smtClean="0">
                <a:latin typeface="Consolas" pitchFamily="49" charset="0"/>
              </a:rPr>
              <a:t>=1  0.00</a:t>
            </a:r>
            <a:r>
              <a:rPr lang="nn-NO" dirty="0" smtClean="0">
                <a:solidFill>
                  <a:srgbClr val="FF0000"/>
                </a:solidFill>
                <a:latin typeface="Consolas" pitchFamily="49" charset="0"/>
              </a:rPr>
              <a:t>808913308913309</a:t>
            </a:r>
          </a:p>
          <a:p>
            <a:r>
              <a:rPr lang="nn-NO" dirty="0">
                <a:latin typeface="Consolas" pitchFamily="49" charset="0"/>
              </a:rPr>
              <a:t>i</a:t>
            </a:r>
            <a:r>
              <a:rPr lang="nn-NO" dirty="0" smtClean="0">
                <a:latin typeface="Consolas" pitchFamily="49" charset="0"/>
              </a:rPr>
              <a:t>=2  0.000</a:t>
            </a:r>
            <a:r>
              <a:rPr lang="nn-NO" dirty="0" smtClean="0">
                <a:solidFill>
                  <a:srgbClr val="FF0000"/>
                </a:solidFill>
                <a:latin typeface="Consolas" pitchFamily="49" charset="0"/>
              </a:rPr>
              <a:t>16492392411510</a:t>
            </a:r>
          </a:p>
          <a:p>
            <a:r>
              <a:rPr lang="nn-NO" dirty="0">
                <a:latin typeface="Consolas" pitchFamily="49" charset="0"/>
              </a:rPr>
              <a:t>i</a:t>
            </a:r>
            <a:r>
              <a:rPr lang="nn-NO" dirty="0" smtClean="0">
                <a:latin typeface="Consolas" pitchFamily="49" charset="0"/>
              </a:rPr>
              <a:t>=3  0.00000</a:t>
            </a:r>
            <a:r>
              <a:rPr lang="nn-NO" dirty="0" smtClean="0">
                <a:solidFill>
                  <a:srgbClr val="FF0000"/>
                </a:solidFill>
                <a:latin typeface="Consolas" pitchFamily="49" charset="0"/>
              </a:rPr>
              <a:t>506722085386</a:t>
            </a:r>
          </a:p>
          <a:p>
            <a:r>
              <a:rPr lang="nn-NO" dirty="0">
                <a:latin typeface="Consolas" pitchFamily="49" charset="0"/>
              </a:rPr>
              <a:t>i</a:t>
            </a:r>
            <a:r>
              <a:rPr lang="nn-NO" dirty="0" smtClean="0">
                <a:latin typeface="Consolas" pitchFamily="49" charset="0"/>
              </a:rPr>
              <a:t>=4  0.000000</a:t>
            </a:r>
            <a:r>
              <a:rPr lang="nn-NO" dirty="0" smtClean="0">
                <a:solidFill>
                  <a:srgbClr val="FF0000"/>
                </a:solidFill>
                <a:latin typeface="Consolas" pitchFamily="49" charset="0"/>
              </a:rPr>
              <a:t>18789290094</a:t>
            </a:r>
          </a:p>
          <a:p>
            <a:r>
              <a:rPr lang="nn-NO" dirty="0">
                <a:latin typeface="Consolas" pitchFamily="49" charset="0"/>
              </a:rPr>
              <a:t>i</a:t>
            </a:r>
            <a:r>
              <a:rPr lang="nn-NO" dirty="0" smtClean="0">
                <a:latin typeface="Consolas" pitchFamily="49" charset="0"/>
              </a:rPr>
              <a:t>=5  0.00000000</a:t>
            </a:r>
            <a:r>
              <a:rPr lang="nn-NO" dirty="0" smtClean="0">
                <a:solidFill>
                  <a:srgbClr val="FF0000"/>
                </a:solidFill>
                <a:latin typeface="Consolas" pitchFamily="49" charset="0"/>
              </a:rPr>
              <a:t>776775122</a:t>
            </a:r>
          </a:p>
          <a:p>
            <a:r>
              <a:rPr lang="nn-NO" dirty="0" smtClean="0">
                <a:latin typeface="Consolas" pitchFamily="49" charset="0"/>
                <a:cs typeface="Consolas" pitchFamily="49" charset="0"/>
              </a:rPr>
              <a:t>...</a:t>
            </a:r>
          </a:p>
          <a:p>
            <a:r>
              <a:rPr lang="nn-NO" dirty="0" smtClean="0">
                <a:latin typeface="Consolas" pitchFamily="49" charset="0"/>
                <a:cs typeface="Consolas" pitchFamily="49" charset="0"/>
              </a:rPr>
              <a:t>Sum: </a:t>
            </a:r>
            <a:r>
              <a:rPr lang="en-US" u="sng" dirty="0">
                <a:latin typeface="Consolas" pitchFamily="49" charset="0"/>
                <a:cs typeface="Consolas" pitchFamily="49" charset="0"/>
              </a:rPr>
              <a:t>3.141592653</a:t>
            </a:r>
            <a:r>
              <a:rPr lang="en-US" dirty="0">
                <a:latin typeface="Consolas" pitchFamily="49" charset="0"/>
                <a:cs typeface="Consolas" pitchFamily="49" charset="0"/>
              </a:rPr>
              <a:t>228088</a:t>
            </a:r>
            <a:endParaRPr lang="nn-NO" dirty="0" smtClean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862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the N</a:t>
            </a:r>
            <a:r>
              <a:rPr lang="en-US" baseline="30000" dirty="0" smtClean="0"/>
              <a:t>th</a:t>
            </a:r>
            <a:r>
              <a:rPr lang="en-US" dirty="0" smtClean="0"/>
              <a:t> digit of </a:t>
            </a:r>
            <a:r>
              <a:rPr lang="el-GR" dirty="0" smtClean="0"/>
              <a:t>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76600"/>
            <a:ext cx="8229600" cy="2849563"/>
          </a:xfrm>
        </p:spPr>
        <p:txBody>
          <a:bodyPr/>
          <a:lstStyle/>
          <a:p>
            <a:r>
              <a:rPr lang="en-US" dirty="0" smtClean="0"/>
              <a:t>Scale the calculation by 10</a:t>
            </a:r>
            <a:r>
              <a:rPr lang="en-US" baseline="30000" dirty="0" smtClean="0"/>
              <a:t>N</a:t>
            </a:r>
          </a:p>
          <a:p>
            <a:r>
              <a:rPr lang="en-US" dirty="0" smtClean="0"/>
              <a:t>Drop everything left of the decimal</a:t>
            </a:r>
          </a:p>
          <a:p>
            <a:r>
              <a:rPr lang="en-US" dirty="0" smtClean="0"/>
              <a:t>Want the billionth digit?</a:t>
            </a:r>
          </a:p>
          <a:p>
            <a:pPr lvl="1"/>
            <a:r>
              <a:rPr lang="en-US" dirty="0" smtClean="0"/>
              <a:t>Simply (!) multiply by 10</a:t>
            </a:r>
            <a:r>
              <a:rPr lang="en-US" baseline="30000" dirty="0" smtClean="0"/>
              <a:t>1,000,000,000</a:t>
            </a:r>
          </a:p>
          <a:p>
            <a:r>
              <a:rPr lang="en-US" dirty="0" smtClean="0"/>
              <a:t>Must be an easier way…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114394" y="1799272"/>
            <a:ext cx="56580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10^7 * 3.1415926</a:t>
            </a:r>
            <a:r>
              <a:rPr 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53589793238462643383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…</a:t>
            </a:r>
          </a:p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     = 31415926.</a:t>
            </a:r>
            <a:r>
              <a:rPr 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53589793238462643383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…</a:t>
            </a:r>
          </a:p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…drop the integer part…</a:t>
            </a:r>
          </a:p>
          <a:p>
            <a:r>
              <a:rPr 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             .</a:t>
            </a:r>
            <a:r>
              <a:rPr 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53589793238462643383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…</a:t>
            </a:r>
          </a:p>
          <a:p>
            <a:endParaRPr lang="en-US" dirty="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260377" y="1371600"/>
            <a:ext cx="0" cy="4492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9157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Dropping upper digits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What’s the last digit of 1234567 * 9876543?</a:t>
            </a:r>
          </a:p>
          <a:p>
            <a:pPr lvl="1"/>
            <a:r>
              <a:rPr lang="en-US" dirty="0" smtClean="0"/>
              <a:t>Only need the last digits of the factors: 7 and 3</a:t>
            </a:r>
          </a:p>
          <a:p>
            <a:pPr marL="457200" lvl="1" indent="0">
              <a:buNone/>
            </a:pPr>
            <a:r>
              <a:rPr lang="en-US" dirty="0" smtClean="0"/>
              <a:t>(7 * 3) = 21</a:t>
            </a:r>
          </a:p>
          <a:p>
            <a:pPr marL="457200" lvl="1" indent="0">
              <a:buNone/>
            </a:pPr>
            <a:r>
              <a:rPr lang="en-US" dirty="0" smtClean="0"/>
              <a:t>(7 * 3) % 10 = 1</a:t>
            </a:r>
          </a:p>
          <a:p>
            <a:pPr marL="457200" lvl="1" indent="0">
              <a:buNone/>
            </a:pPr>
            <a:r>
              <a:rPr lang="en-US" dirty="0" smtClean="0"/>
              <a:t>(a*b)%m == ((a%m) * (b%m)) % m</a:t>
            </a:r>
          </a:p>
          <a:p>
            <a:r>
              <a:rPr lang="en-US" dirty="0" smtClean="0"/>
              <a:t>If result will be modulo-m, do the modulo beforehand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826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large powers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3</a:t>
            </a:r>
            <a:r>
              <a:rPr lang="en-US" baseline="30000" dirty="0" smtClean="0"/>
              <a:t>53</a:t>
            </a:r>
          </a:p>
          <a:p>
            <a:pPr marL="457200" lvl="1" indent="0">
              <a:buNone/>
            </a:pPr>
            <a:r>
              <a:rPr lang="en-US" dirty="0" smtClean="0"/>
              <a:t>53 = 1 1 0 1 0 1</a:t>
            </a:r>
            <a:r>
              <a:rPr lang="en-US" baseline="-25000" dirty="0" smtClean="0"/>
              <a:t>2</a:t>
            </a:r>
          </a:p>
          <a:p>
            <a:pPr marL="457200" lvl="1" indent="0">
              <a:buNone/>
            </a:pPr>
            <a:r>
              <a:rPr lang="en-US" dirty="0" smtClean="0"/>
              <a:t>3</a:t>
            </a:r>
            <a:r>
              <a:rPr lang="en-US" baseline="30000" dirty="0" smtClean="0"/>
              <a:t>53</a:t>
            </a:r>
            <a:r>
              <a:rPr lang="en-US" dirty="0" smtClean="0"/>
              <a:t> = 3</a:t>
            </a:r>
            <a:r>
              <a:rPr lang="en-US" baseline="30000" dirty="0" smtClean="0"/>
              <a:t>32</a:t>
            </a:r>
            <a:r>
              <a:rPr lang="en-US" dirty="0" smtClean="0"/>
              <a:t> * 3</a:t>
            </a:r>
            <a:r>
              <a:rPr lang="en-US" baseline="30000" dirty="0" smtClean="0"/>
              <a:t>16</a:t>
            </a:r>
            <a:r>
              <a:rPr lang="en-US" dirty="0" smtClean="0"/>
              <a:t> * 3</a:t>
            </a:r>
            <a:r>
              <a:rPr lang="en-US" baseline="30000" dirty="0" smtClean="0"/>
              <a:t>4</a:t>
            </a:r>
            <a:r>
              <a:rPr lang="en-US" dirty="0" smtClean="0"/>
              <a:t> * 3</a:t>
            </a:r>
            <a:r>
              <a:rPr lang="en-US" baseline="30000" dirty="0" smtClean="0"/>
              <a:t>1</a:t>
            </a:r>
          </a:p>
          <a:p>
            <a:pPr marL="457200" lvl="1" indent="0">
              <a:buNone/>
            </a:pPr>
            <a:r>
              <a:rPr lang="en-US" dirty="0" smtClean="0"/>
              <a:t>X</a:t>
            </a:r>
            <a:r>
              <a:rPr lang="en-US" baseline="30000" dirty="0" smtClean="0"/>
              <a:t>n</a:t>
            </a:r>
            <a:r>
              <a:rPr lang="en-US" dirty="0" smtClean="0"/>
              <a:t> in O(log n)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3</a:t>
            </a:r>
            <a:r>
              <a:rPr lang="en-US" baseline="30000" dirty="0" smtClean="0"/>
              <a:t>53</a:t>
            </a:r>
            <a:r>
              <a:rPr lang="en-US" dirty="0" smtClean="0"/>
              <a:t> % m </a:t>
            </a:r>
            <a:r>
              <a:rPr lang="en-US" dirty="0"/>
              <a:t>= </a:t>
            </a:r>
            <a:r>
              <a:rPr lang="en-US" dirty="0" smtClean="0"/>
              <a:t>[(3</a:t>
            </a:r>
            <a:r>
              <a:rPr lang="en-US" baseline="30000" dirty="0" smtClean="0"/>
              <a:t>32</a:t>
            </a:r>
            <a:r>
              <a:rPr lang="en-US" dirty="0" smtClean="0"/>
              <a:t> % m)*(3</a:t>
            </a:r>
            <a:r>
              <a:rPr lang="en-US" baseline="30000" dirty="0" smtClean="0"/>
              <a:t>16</a:t>
            </a:r>
            <a:r>
              <a:rPr lang="en-US" dirty="0" smtClean="0"/>
              <a:t> </a:t>
            </a:r>
            <a:r>
              <a:rPr lang="en-US" dirty="0"/>
              <a:t>% m</a:t>
            </a:r>
            <a:r>
              <a:rPr lang="en-US" dirty="0" smtClean="0"/>
              <a:t>)*(3</a:t>
            </a:r>
            <a:r>
              <a:rPr lang="en-US" baseline="30000" dirty="0" smtClean="0"/>
              <a:t>4</a:t>
            </a:r>
            <a:r>
              <a:rPr lang="en-US" dirty="0" smtClean="0"/>
              <a:t> </a:t>
            </a:r>
            <a:r>
              <a:rPr lang="en-US" dirty="0"/>
              <a:t>% m</a:t>
            </a:r>
            <a:r>
              <a:rPr lang="en-US" dirty="0" smtClean="0"/>
              <a:t>)*(3</a:t>
            </a:r>
            <a:r>
              <a:rPr lang="en-US" baseline="30000" dirty="0" smtClean="0"/>
              <a:t>1</a:t>
            </a:r>
            <a:r>
              <a:rPr lang="en-US" dirty="0" smtClean="0"/>
              <a:t> </a:t>
            </a:r>
            <a:r>
              <a:rPr lang="en-US" dirty="0"/>
              <a:t>% m</a:t>
            </a:r>
            <a:r>
              <a:rPr lang="en-US" dirty="0" smtClean="0"/>
              <a:t>)] % m</a:t>
            </a:r>
          </a:p>
          <a:p>
            <a:r>
              <a:rPr lang="en-US" dirty="0" smtClean="0"/>
              <a:t>(</a:t>
            </a:r>
            <a:r>
              <a:rPr lang="en-US" dirty="0" err="1" smtClean="0"/>
              <a:t>X</a:t>
            </a:r>
            <a:r>
              <a:rPr lang="en-US" baseline="30000" dirty="0" err="1" smtClean="0"/>
              <a:t>n</a:t>
            </a:r>
            <a:r>
              <a:rPr lang="en-US" dirty="0" smtClean="0"/>
              <a:t>) % m very efficient</a:t>
            </a:r>
          </a:p>
          <a:p>
            <a:pPr lvl="1"/>
            <a:r>
              <a:rPr lang="en-US" dirty="0" smtClean="0"/>
              <a:t>“Modular exponentiation”</a:t>
            </a:r>
          </a:p>
          <a:p>
            <a:pPr lvl="1"/>
            <a:r>
              <a:rPr lang="en-US" dirty="0" smtClean="0"/>
              <a:t>Modulo m at each step to keep numbers small</a:t>
            </a:r>
          </a:p>
          <a:p>
            <a:pPr lvl="1"/>
            <a:r>
              <a:rPr lang="en-US" dirty="0" smtClean="0"/>
              <a:t>Heavily used in crypto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16040" y="171422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32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880856" y="170255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414256" y="170255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12274" y="170255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649104" y="2083559"/>
            <a:ext cx="55555" cy="354841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1992573" y="2003651"/>
            <a:ext cx="71434" cy="452946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2470245" y="2003650"/>
            <a:ext cx="86807" cy="425651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3002507" y="2003651"/>
            <a:ext cx="79859" cy="425650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9713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Bailey-Borwein-Plouffe Formula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76600"/>
            <a:ext cx="8229600" cy="1981200"/>
          </a:xfrm>
        </p:spPr>
        <p:txBody>
          <a:bodyPr/>
          <a:lstStyle/>
          <a:p>
            <a:r>
              <a:rPr lang="en-US" dirty="0" smtClean="0"/>
              <a:t>Infinite sum (like most </a:t>
            </a:r>
            <a:r>
              <a:rPr lang="el-GR" dirty="0" smtClean="0"/>
              <a:t>π</a:t>
            </a:r>
            <a:r>
              <a:rPr lang="en-US" dirty="0" smtClean="0"/>
              <a:t> formulas)</a:t>
            </a:r>
          </a:p>
          <a:p>
            <a:r>
              <a:rPr lang="en-US" dirty="0" smtClean="0"/>
              <a:t>Each term multiplied by 16</a:t>
            </a:r>
            <a:r>
              <a:rPr lang="en-US" baseline="30000" dirty="0" smtClean="0"/>
              <a:t>k</a:t>
            </a:r>
          </a:p>
          <a:p>
            <a:r>
              <a:rPr lang="en-US" dirty="0" smtClean="0"/>
              <a:t>What if we want the N</a:t>
            </a:r>
            <a:r>
              <a:rPr lang="en-US" baseline="30000" dirty="0" smtClean="0"/>
              <a:t>th</a:t>
            </a:r>
            <a:r>
              <a:rPr lang="en-US" dirty="0" smtClean="0"/>
              <a:t> digit?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2453192" y="2337176"/>
            <a:ext cx="381000" cy="6365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768794" y="2808024"/>
            <a:ext cx="1207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Important!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75982" y="1371600"/>
                <a:ext cx="7629818" cy="11439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b="0" i="1" smtClean="0">
                          <a:latin typeface="Cambria Math"/>
                        </a:rPr>
                        <m:t>π</m:t>
                      </m:r>
                      <m:r>
                        <a:rPr lang="en-US" sz="2400" b="0" i="1" smtClean="0">
                          <a:latin typeface="Cambria Math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𝑖𝑛𝑓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16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sz="2400" b="0" i="1" smtClean="0">
                                  <a:latin typeface="Cambria Math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b="0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4</m:t>
                                      </m:r>
                                    </m:num>
                                    <m:den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8</m:t>
                                      </m:r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+1</m:t>
                                      </m:r>
                                    </m:den>
                                  </m:f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 −</m:t>
                                  </m:r>
                                  <m:f>
                                    <m:fPr>
                                      <m:ctrlPr>
                                        <a:rPr lang="en-US" sz="2400" b="0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8</m:t>
                                      </m:r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+4</m:t>
                                      </m:r>
                                    </m:den>
                                  </m:f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 −</m:t>
                                  </m:r>
                                  <m:f>
                                    <m:fPr>
                                      <m:ctrlPr>
                                        <a:rPr lang="en-US" sz="2400" b="0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8</m:t>
                                      </m:r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+5</m:t>
                                      </m:r>
                                    </m:den>
                                  </m:f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 −</m:t>
                                  </m:r>
                                  <m:f>
                                    <m:fPr>
                                      <m:ctrlPr>
                                        <a:rPr lang="en-US" sz="2400" b="0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8</m:t>
                                      </m:r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+6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982" y="1371600"/>
                <a:ext cx="7629818" cy="114396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78633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Nth digit, BBP formula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75982" y="1371600"/>
                <a:ext cx="2676818" cy="90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/>
                            </a:rPr>
                            <m:t>𝑁</m:t>
                          </m:r>
                        </m:sup>
                      </m:sSup>
                      <m:f>
                        <m:f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16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/>
                                </a:rPr>
                                <m:t>𝑘</m:t>
                              </m:r>
                            </m:sup>
                          </m:sSup>
                        </m:den>
                      </m:f>
                      <m:r>
                        <a:rPr lang="en-US" sz="2800" b="0" i="1" smtClean="0">
                          <a:latin typeface="Cambria Math"/>
                        </a:rPr>
                        <m:t>…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982" y="1371600"/>
                <a:ext cx="2676818" cy="90178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3061314" y="1764268"/>
            <a:ext cx="2044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 very interesting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24000" y="2438400"/>
            <a:ext cx="27370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How about base 16?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156648" y="3141188"/>
                <a:ext cx="4962818" cy="7779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16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𝑁</m:t>
                        </m:r>
                      </m:sup>
                    </m:sSup>
                    <m:f>
                      <m:f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16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𝑘</m:t>
                            </m:r>
                          </m:sup>
                        </m:sSup>
                      </m:den>
                    </m:f>
                    <m:r>
                      <a:rPr lang="en-US" sz="2800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16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𝑁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16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𝑘</m:t>
                            </m:r>
                          </m:sup>
                        </m:sSup>
                      </m:den>
                    </m:f>
                    <m:r>
                      <a:rPr lang="en-US" sz="2800" dirty="0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sz="2800" i="1" dirty="0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/>
                            <a:ea typeface="Cambria Math"/>
                          </a:rPr>
                          <m:t>16</m:t>
                        </m:r>
                      </m:e>
                      <m:sup>
                        <m:r>
                          <a:rPr lang="en-US" sz="2800" b="0" i="1" dirty="0" smtClean="0">
                            <a:latin typeface="Cambria Math"/>
                            <a:ea typeface="Cambria Math"/>
                          </a:rPr>
                          <m:t>𝑁</m:t>
                        </m:r>
                        <m:r>
                          <a:rPr lang="en-US" sz="2800" b="0" i="1" dirty="0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800" b="0" i="1" dirty="0" smtClean="0">
                            <a:latin typeface="Cambria Math"/>
                            <a:ea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6648" y="3141188"/>
                <a:ext cx="4962818" cy="77790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4648200" y="3733800"/>
            <a:ext cx="2503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Much more interesting…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371600" y="4495800"/>
            <a:ext cx="185409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One term </a:t>
            </a:r>
            <a:r>
              <a:rPr lang="en-US" sz="2200" dirty="0" smtClean="0"/>
              <a:t>of</a:t>
            </a:r>
            <a:r>
              <a:rPr lang="en-US" dirty="0" smtClean="0"/>
              <a:t> BBP: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43000" y="5105400"/>
                <a:ext cx="5841151" cy="8472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16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𝑁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16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𝑘</m:t>
                              </m:r>
                            </m:sup>
                          </m:sSup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8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+1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16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𝑁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𝑘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/>
                            </a:rPr>
                            <m:t>∗4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8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+1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4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𝑁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−4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+2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8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5105400"/>
                <a:ext cx="5841151" cy="84728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846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modulo to drop integer part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133600" y="2682561"/>
                <a:ext cx="4198522" cy="9221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𝑓𝑟𝑎𝑐𝑡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/>
                                </a:rPr>
                                <m:t>17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/>
                                </a:rPr>
                                <m:t>7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𝑓𝑟𝑎𝑐𝑡</m:t>
                      </m:r>
                      <m:r>
                        <a:rPr lang="en-US" sz="2400" b="0" i="1" smtClean="0">
                          <a:latin typeface="Cambria Math"/>
                        </a:rPr>
                        <m:t>(2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)=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600" y="2682561"/>
                <a:ext cx="4198522" cy="92217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736030" y="4953000"/>
                <a:ext cx="3131370" cy="9221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𝑓𝑟𝑎𝑐𝑡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𝑃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2400" b="0" i="1" smtClean="0">
                                  <a:latin typeface="Cambria Math"/>
                                </a:rPr>
                                <m:t>𝑀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𝑃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/>
                            </a:rPr>
                            <m:t>%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𝑀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𝑀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6030" y="4953000"/>
                <a:ext cx="3131370" cy="92217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491842" y="1371600"/>
                <a:ext cx="1689758" cy="9730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/>
                                </a:rPr>
                                <m:t>4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𝑁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−4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+2</m:t>
                              </m:r>
                            </m:sup>
                          </m:sSup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8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42" y="1371600"/>
                <a:ext cx="1689758" cy="97308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5943600" y="4355068"/>
            <a:ext cx="1984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That looks familiar!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5638800" y="4648200"/>
            <a:ext cx="381000" cy="39266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191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loop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14026" y="1447800"/>
            <a:ext cx="615837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Consolas" pitchFamily="49" charset="0"/>
                <a:cs typeface="Consolas" pitchFamily="49" charset="0"/>
              </a:rPr>
              <a:t>sum </a:t>
            </a:r>
            <a:r>
              <a:rPr lang="en-US" sz="2400" b="1" dirty="0">
                <a:latin typeface="Consolas" pitchFamily="49" charset="0"/>
                <a:cs typeface="Consolas" pitchFamily="49" charset="0"/>
              </a:rPr>
              <a:t>= 0</a:t>
            </a:r>
            <a:r>
              <a:rPr lang="en-US" sz="2400" b="1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2400" b="1" dirty="0" smtClean="0">
                <a:latin typeface="Consolas" pitchFamily="49" charset="0"/>
                <a:cs typeface="Consolas" pitchFamily="49" charset="0"/>
              </a:rPr>
              <a:t>END = …function of target digit…</a:t>
            </a:r>
            <a:endParaRPr lang="en-US" sz="2400" dirty="0">
              <a:latin typeface="Consolas" pitchFamily="49" charset="0"/>
              <a:cs typeface="Consolas" pitchFamily="49" charset="0"/>
            </a:endParaRPr>
          </a:p>
          <a:p>
            <a:r>
              <a:rPr lang="nn-NO" sz="2400" b="1" dirty="0">
                <a:latin typeface="Consolas" pitchFamily="49" charset="0"/>
                <a:cs typeface="Consolas" pitchFamily="49" charset="0"/>
              </a:rPr>
              <a:t>for (k = 0; k &lt; </a:t>
            </a:r>
            <a:r>
              <a:rPr lang="nn-NO" sz="2400" b="1" dirty="0" smtClean="0">
                <a:latin typeface="Consolas" pitchFamily="49" charset="0"/>
                <a:cs typeface="Consolas" pitchFamily="49" charset="0"/>
              </a:rPr>
              <a:t>END; </a:t>
            </a:r>
            <a:r>
              <a:rPr lang="nn-NO" sz="2400" b="1" dirty="0">
                <a:latin typeface="Consolas" pitchFamily="49" charset="0"/>
                <a:cs typeface="Consolas" pitchFamily="49" charset="0"/>
              </a:rPr>
              <a:t>k++) {</a:t>
            </a:r>
            <a:endParaRPr lang="nn-NO" sz="2400" dirty="0">
              <a:latin typeface="Consolas" pitchFamily="49" charset="0"/>
              <a:cs typeface="Consolas" pitchFamily="49" charset="0"/>
            </a:endParaRPr>
          </a:p>
          <a:p>
            <a:r>
              <a:rPr lang="en-US" sz="2400" b="1" dirty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400" b="1" dirty="0" smtClean="0">
                <a:latin typeface="Consolas" pitchFamily="49" charset="0"/>
                <a:cs typeface="Consolas" pitchFamily="49" charset="0"/>
              </a:rPr>
              <a:t>P = …function of k…</a:t>
            </a:r>
          </a:p>
          <a:p>
            <a:r>
              <a:rPr lang="en-US" sz="2400" b="1" dirty="0" smtClean="0">
                <a:latin typeface="Consolas" pitchFamily="49" charset="0"/>
                <a:cs typeface="Consolas" pitchFamily="49" charset="0"/>
              </a:rPr>
              <a:t>  M = …function of k…</a:t>
            </a:r>
            <a:endParaRPr lang="en-US" sz="2400" dirty="0">
              <a:latin typeface="Consolas" pitchFamily="49" charset="0"/>
              <a:cs typeface="Consolas" pitchFamily="49" charset="0"/>
            </a:endParaRPr>
          </a:p>
          <a:p>
            <a:endParaRPr lang="en-US" sz="2400" dirty="0">
              <a:latin typeface="Consolas" pitchFamily="49" charset="0"/>
              <a:cs typeface="Consolas" pitchFamily="49" charset="0"/>
            </a:endParaRPr>
          </a:p>
          <a:p>
            <a:r>
              <a:rPr lang="pt-BR" sz="2400" b="1" dirty="0">
                <a:latin typeface="Consolas" pitchFamily="49" charset="0"/>
                <a:cs typeface="Consolas" pitchFamily="49" charset="0"/>
              </a:rPr>
              <a:t>  </a:t>
            </a:r>
            <a:r>
              <a:rPr lang="pt-BR" sz="2400" b="1" dirty="0" smtClean="0">
                <a:latin typeface="Consolas" pitchFamily="49" charset="0"/>
                <a:cs typeface="Consolas" pitchFamily="49" charset="0"/>
              </a:rPr>
              <a:t>t </a:t>
            </a:r>
            <a:r>
              <a:rPr lang="pt-BR" sz="2400" b="1" dirty="0">
                <a:latin typeface="Consolas" pitchFamily="49" charset="0"/>
                <a:cs typeface="Consolas" pitchFamily="49" charset="0"/>
              </a:rPr>
              <a:t>= </a:t>
            </a:r>
            <a:r>
              <a:rPr lang="pt-BR" sz="2400" b="1" dirty="0" smtClean="0">
                <a:latin typeface="Consolas" pitchFamily="49" charset="0"/>
                <a:cs typeface="Consolas" pitchFamily="49" charset="0"/>
              </a:rPr>
              <a:t>modpow(2, P, </a:t>
            </a:r>
            <a:r>
              <a:rPr lang="pt-BR" sz="2400" b="1" dirty="0">
                <a:latin typeface="Consolas" pitchFamily="49" charset="0"/>
                <a:cs typeface="Consolas" pitchFamily="49" charset="0"/>
              </a:rPr>
              <a:t>M);</a:t>
            </a:r>
            <a:endParaRPr lang="pt-BR" sz="2400" dirty="0">
              <a:latin typeface="Consolas" pitchFamily="49" charset="0"/>
              <a:cs typeface="Consolas" pitchFamily="49" charset="0"/>
            </a:endParaRPr>
          </a:p>
          <a:p>
            <a:r>
              <a:rPr lang="en-US" sz="2400" b="1" dirty="0">
                <a:latin typeface="Consolas" pitchFamily="49" charset="0"/>
                <a:cs typeface="Consolas" pitchFamily="49" charset="0"/>
              </a:rPr>
              <a:t>  sum += </a:t>
            </a:r>
            <a:r>
              <a:rPr lang="en-US" sz="2400" b="1" dirty="0" smtClean="0">
                <a:latin typeface="Consolas" pitchFamily="49" charset="0"/>
                <a:cs typeface="Consolas" pitchFamily="49" charset="0"/>
              </a:rPr>
              <a:t>t </a:t>
            </a:r>
            <a:r>
              <a:rPr lang="en-US" sz="2400" b="1" dirty="0">
                <a:latin typeface="Consolas" pitchFamily="49" charset="0"/>
                <a:cs typeface="Consolas" pitchFamily="49" charset="0"/>
              </a:rPr>
              <a:t>/ M;</a:t>
            </a:r>
            <a:endParaRPr lang="en-US" sz="2400" dirty="0">
              <a:latin typeface="Consolas" pitchFamily="49" charset="0"/>
              <a:cs typeface="Consolas" pitchFamily="49" charset="0"/>
            </a:endParaRPr>
          </a:p>
          <a:p>
            <a:r>
              <a:rPr lang="en-US" sz="2400" b="1" dirty="0" smtClean="0">
                <a:latin typeface="Consolas" pitchFamily="49" charset="0"/>
                <a:cs typeface="Consolas" pitchFamily="49" charset="0"/>
              </a:rPr>
              <a:t>}</a:t>
            </a:r>
            <a:endParaRPr lang="en-US" sz="24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4998025"/>
            <a:ext cx="8229600" cy="1631375"/>
          </a:xfrm>
        </p:spPr>
        <p:txBody>
          <a:bodyPr/>
          <a:lstStyle/>
          <a:p>
            <a:r>
              <a:rPr lang="en-US" dirty="0" smtClean="0"/>
              <a:t>Each term is independent</a:t>
            </a:r>
          </a:p>
          <a:p>
            <a:r>
              <a:rPr lang="en-US" dirty="0" smtClean="0"/>
              <a:t>Combine results with simple summation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5339865" y="3310719"/>
            <a:ext cx="736979" cy="42308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4267200" y="4343400"/>
            <a:ext cx="873456" cy="25930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076844" y="3122135"/>
            <a:ext cx="20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75% of the runtime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131078" y="4431690"/>
            <a:ext cx="20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24% of the runtime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990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CUDA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Embarrassingly parallel</a:t>
            </a:r>
          </a:p>
          <a:p>
            <a:r>
              <a:rPr lang="en-US" dirty="0" smtClean="0"/>
              <a:t>Very little data movement</a:t>
            </a:r>
          </a:p>
          <a:p>
            <a:r>
              <a:rPr lang="en-US" dirty="0" smtClean="0"/>
              <a:t>Hard part: 128-bit and 192-bit integer types</a:t>
            </a:r>
          </a:p>
          <a:p>
            <a:pPr lvl="1"/>
            <a:r>
              <a:rPr lang="en-US" dirty="0" smtClean="0"/>
              <a:t>64-bit modpow: need 128-bit when squaring</a:t>
            </a:r>
          </a:p>
          <a:p>
            <a:pPr lvl="1"/>
            <a:r>
              <a:rPr lang="en-US" dirty="0" smtClean="0"/>
              <a:t>Division: 192bit / 64 bit </a:t>
            </a:r>
            <a:r>
              <a:rPr lang="en-US" dirty="0"/>
              <a:t>→</a:t>
            </a:r>
            <a:r>
              <a:rPr lang="en-US" dirty="0" smtClean="0"/>
              <a:t> 128 bit</a:t>
            </a:r>
          </a:p>
          <a:p>
            <a:pPr lvl="2"/>
            <a:r>
              <a:rPr lang="en-US" dirty="0"/>
              <a:t>Start with estimate, </a:t>
            </a:r>
            <a:r>
              <a:rPr lang="en-US" dirty="0" smtClean="0"/>
              <a:t>Newton-Raphson to </a:t>
            </a:r>
            <a:r>
              <a:rPr lang="en-US" dirty="0"/>
              <a:t>refine</a:t>
            </a:r>
          </a:p>
          <a:p>
            <a:pPr lvl="1"/>
            <a:r>
              <a:rPr lang="en-US" dirty="0" err="1" smtClean="0"/>
              <a:t>Multiprecision</a:t>
            </a:r>
            <a:r>
              <a:rPr lang="en-US" dirty="0" smtClean="0"/>
              <a:t> arithmetic: need the carry bit</a:t>
            </a:r>
          </a:p>
          <a:p>
            <a:pPr lvl="1"/>
            <a:r>
              <a:rPr lang="en-US" dirty="0" smtClean="0"/>
              <a:t>Lots of inline PTX assembly</a:t>
            </a:r>
          </a:p>
        </p:txBody>
      </p:sp>
    </p:spTree>
    <p:extLst>
      <p:ext uri="{BB962C8B-B14F-4D97-AF65-F5344CB8AC3E}">
        <p14:creationId xmlns:p14="http://schemas.microsoft.com/office/powerpoint/2010/main" val="3338589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Upgrade from NVCC </a:t>
            </a:r>
            <a:r>
              <a:rPr lang="en-US" dirty="0" smtClean="0"/>
              <a:t>from 4 </a:t>
            </a:r>
            <a:r>
              <a:rPr lang="en-US" dirty="0"/>
              <a:t>to </a:t>
            </a:r>
            <a:r>
              <a:rPr lang="en-US" dirty="0" smtClean="0"/>
              <a:t>5: </a:t>
            </a:r>
            <a:r>
              <a:rPr lang="en-US" dirty="0"/>
              <a:t>3x</a:t>
            </a:r>
          </a:p>
          <a:p>
            <a:r>
              <a:rPr lang="en-US" dirty="0" smtClean="0"/>
              <a:t>Bellard formula: +40%</a:t>
            </a:r>
          </a:p>
          <a:p>
            <a:r>
              <a:rPr lang="en-US" dirty="0" smtClean="0"/>
              <a:t>Montgomery Reduction: 7x</a:t>
            </a:r>
          </a:p>
        </p:txBody>
      </p:sp>
    </p:spTree>
    <p:extLst>
      <p:ext uri="{BB962C8B-B14F-4D97-AF65-F5344CB8AC3E}">
        <p14:creationId xmlns:p14="http://schemas.microsoft.com/office/powerpoint/2010/main" val="3191384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Bellard formula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6670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2</a:t>
            </a:r>
            <a:r>
              <a:rPr lang="en-US" baseline="30000" dirty="0" smtClean="0"/>
              <a:t>P</a:t>
            </a:r>
            <a:r>
              <a:rPr lang="en-US" dirty="0" smtClean="0"/>
              <a:t> % M much easier if M is odd</a:t>
            </a:r>
          </a:p>
          <a:p>
            <a:r>
              <a:rPr lang="en-US" dirty="0" smtClean="0"/>
              <a:t>Montgomery Reduction: use 2</a:t>
            </a:r>
            <a:r>
              <a:rPr lang="en-US" baseline="30000" dirty="0" smtClean="0"/>
              <a:t>-1</a:t>
            </a:r>
            <a:r>
              <a:rPr lang="en-US" dirty="0" smtClean="0"/>
              <a:t> mod M, change modular base from M to a power of 2</a:t>
            </a:r>
          </a:p>
          <a:p>
            <a:r>
              <a:rPr lang="en-US" dirty="0" smtClean="0"/>
              <a:t>Modulo power of 2: bitwise ‘and’</a:t>
            </a:r>
          </a:p>
          <a:p>
            <a:r>
              <a:rPr lang="en-US" dirty="0" smtClean="0"/>
              <a:t>Bonus: alternating sign minimizes round-off error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28600" y="1371600"/>
                <a:ext cx="8610600" cy="793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600" b="0" i="1" smtClean="0">
                          <a:latin typeface="Cambria Math"/>
                        </a:rPr>
                        <m:t>π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64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𝑖𝑛𝑓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600" b="0" i="1" smtClean="0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(−1)</m:t>
                                      </m:r>
                                    </m:e>
                                    <m:sup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600" b="0" i="1" smtClean="0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1024</m:t>
                                      </m:r>
                                    </m:e>
                                    <m:sup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sz="1600" b="0" i="1" smtClean="0">
                                  <a:latin typeface="Cambria Math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600" b="0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256</m:t>
                                      </m:r>
                                    </m:num>
                                    <m:den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10</m:t>
                                      </m:r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+1</m:t>
                                      </m:r>
                                    </m:den>
                                  </m:f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 −</m:t>
                                  </m:r>
                                  <m:f>
                                    <m:fPr>
                                      <m:ctrlPr>
                                        <a:rPr lang="en-US" sz="1600" b="0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64</m:t>
                                      </m:r>
                                    </m:num>
                                    <m:den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10</m:t>
                                      </m:r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+3</m:t>
                                      </m:r>
                                    </m:den>
                                  </m:f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600" b="0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4</m:t>
                                      </m:r>
                                    </m:num>
                                    <m:den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10</m:t>
                                      </m:r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+5</m:t>
                                      </m:r>
                                    </m:den>
                                  </m:f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600" b="0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4</m:t>
                                      </m:r>
                                    </m:num>
                                    <m:den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10</m:t>
                                      </m:r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+7</m:t>
                                      </m:r>
                                    </m:den>
                                  </m:f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sz="1600" b="0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10</m:t>
                                      </m:r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+9</m:t>
                                      </m:r>
                                    </m:den>
                                  </m:f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6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600" i="1">
                                          <a:latin typeface="Cambria Math"/>
                                        </a:rPr>
                                        <m:t>32</m:t>
                                      </m:r>
                                    </m:num>
                                    <m:den>
                                      <m:r>
                                        <a:rPr lang="en-US" sz="1600" i="1">
                                          <a:latin typeface="Cambria Math"/>
                                        </a:rPr>
                                        <m:t>4</m:t>
                                      </m:r>
                                      <m:r>
                                        <a:rPr lang="en-US" sz="1600" i="1">
                                          <a:latin typeface="Cambria Math"/>
                                        </a:rPr>
                                        <m:t>𝑘</m:t>
                                      </m:r>
                                      <m:r>
                                        <a:rPr lang="en-US" sz="1600" i="1">
                                          <a:latin typeface="Cambria Math"/>
                                        </a:rPr>
                                        <m:t>+1</m:t>
                                      </m:r>
                                    </m:den>
                                  </m:f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sz="16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600" i="1"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600" i="1">
                                          <a:latin typeface="Cambria Math"/>
                                        </a:rPr>
                                        <m:t>4</m:t>
                                      </m:r>
                                      <m:r>
                                        <a:rPr lang="en-US" sz="1600" i="1">
                                          <a:latin typeface="Cambria Math"/>
                                        </a:rPr>
                                        <m:t>𝑘</m:t>
                                      </m:r>
                                      <m:r>
                                        <a:rPr lang="en-US" sz="1600" i="1">
                                          <a:latin typeface="Cambria Math"/>
                                        </a:rPr>
                                        <m:t>+3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1371600"/>
                <a:ext cx="8610600" cy="79348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V="1">
            <a:off x="1600200" y="2057400"/>
            <a:ext cx="76200" cy="457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57200" y="2514600"/>
            <a:ext cx="16385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16 </a:t>
            </a:r>
            <a:r>
              <a:rPr lang="en-US" dirty="0" smtClean="0"/>
              <a:t>→ 1024</a:t>
            </a:r>
          </a:p>
          <a:p>
            <a:r>
              <a:rPr lang="en-US" dirty="0" smtClean="0"/>
              <a:t>4 </a:t>
            </a:r>
            <a:r>
              <a:rPr lang="en-US" dirty="0"/>
              <a:t>bits → </a:t>
            </a:r>
            <a:r>
              <a:rPr lang="en-US" dirty="0" smtClean="0"/>
              <a:t>10 bits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2797792" y="2060813"/>
            <a:ext cx="1774208" cy="8734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3916907" y="2060812"/>
            <a:ext cx="723333" cy="69603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572000" y="2754868"/>
            <a:ext cx="2268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odd denominators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H="1" flipV="1">
            <a:off x="4735773" y="2101755"/>
            <a:ext cx="163775" cy="64144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5377218" y="2129051"/>
            <a:ext cx="136478" cy="60050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5827594" y="2074460"/>
            <a:ext cx="327546" cy="62779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6469039" y="2101756"/>
            <a:ext cx="559558" cy="6823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6960358" y="2101755"/>
            <a:ext cx="1146412" cy="7642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6200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O(N log D) time, O(D) space</a:t>
            </a:r>
          </a:p>
          <a:p>
            <a:pPr lvl="1"/>
            <a:r>
              <a:rPr lang="en-US" dirty="0" smtClean="0"/>
              <a:t>N=which digit, D=length of result</a:t>
            </a:r>
          </a:p>
          <a:p>
            <a:r>
              <a:rPr lang="en-US" dirty="0" smtClean="0"/>
              <a:t>Time to compute 100 millionth digit:</a:t>
            </a:r>
          </a:p>
          <a:p>
            <a:pPr lvl="1"/>
            <a:r>
              <a:rPr lang="en-US" dirty="0" smtClean="0"/>
              <a:t>GPU (GTX 680): 1.57 seconds</a:t>
            </a:r>
          </a:p>
          <a:p>
            <a:pPr lvl="1"/>
            <a:r>
              <a:rPr lang="en-US" dirty="0" smtClean="0"/>
              <a:t>CPU (3.4GHz i5): 211 seconds</a:t>
            </a:r>
          </a:p>
          <a:p>
            <a:pPr lvl="2"/>
            <a:r>
              <a:rPr lang="en-US" dirty="0" smtClean="0"/>
              <a:t>Using GNU GMP math library for large integers</a:t>
            </a:r>
            <a:endParaRPr lang="en-US" dirty="0"/>
          </a:p>
          <a:p>
            <a:r>
              <a:rPr lang="en-US" dirty="0" smtClean="0"/>
              <a:t>Not a fair comparison</a:t>
            </a:r>
          </a:p>
          <a:p>
            <a:pPr lvl="1"/>
            <a:r>
              <a:rPr lang="en-US" dirty="0" smtClean="0"/>
              <a:t>CPU code is a single thread, not vectorized, not hand-optimized</a:t>
            </a:r>
          </a:p>
        </p:txBody>
      </p:sp>
    </p:spTree>
    <p:extLst>
      <p:ext uri="{BB962C8B-B14F-4D97-AF65-F5344CB8AC3E}">
        <p14:creationId xmlns:p14="http://schemas.microsoft.com/office/powerpoint/2010/main" val="2424977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Better comparison: Yahoo Hadoop cluster</a:t>
            </a:r>
          </a:p>
          <a:p>
            <a:r>
              <a:rPr lang="en-US" dirty="0" smtClean="0"/>
              <a:t>Time to compute 500 trillionth hex digit:</a:t>
            </a:r>
          </a:p>
          <a:p>
            <a:pPr lvl="1"/>
            <a:r>
              <a:rPr lang="en-US" dirty="0" smtClean="0"/>
              <a:t>Me: one 4-GPU machine</a:t>
            </a:r>
          </a:p>
          <a:p>
            <a:pPr lvl="2"/>
            <a:r>
              <a:rPr lang="en-US" dirty="0" smtClean="0"/>
              <a:t>24 days</a:t>
            </a:r>
          </a:p>
          <a:p>
            <a:pPr lvl="2"/>
            <a:r>
              <a:rPr lang="en-US" dirty="0" smtClean="0"/>
              <a:t>Hardware costs: $5000</a:t>
            </a:r>
          </a:p>
          <a:p>
            <a:pPr lvl="1"/>
            <a:r>
              <a:rPr lang="en-US" dirty="0" smtClean="0"/>
              <a:t>Yahoo: 1000 8-core machines</a:t>
            </a:r>
          </a:p>
          <a:p>
            <a:pPr lvl="2"/>
            <a:r>
              <a:rPr lang="en-US" dirty="0" smtClean="0"/>
              <a:t>23 days</a:t>
            </a:r>
          </a:p>
          <a:p>
            <a:pPr lvl="2"/>
            <a:r>
              <a:rPr lang="en-US" dirty="0" smtClean="0"/>
              <a:t>Hardware costs: $500,000-ish?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2116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Production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Heat</a:t>
            </a:r>
          </a:p>
          <a:p>
            <a:r>
              <a:rPr lang="en-US" dirty="0" smtClean="0"/>
              <a:t>Task allocation</a:t>
            </a:r>
          </a:p>
          <a:p>
            <a:r>
              <a:rPr lang="en-US" dirty="0" smtClean="0"/>
              <a:t>Accuracy?</a:t>
            </a:r>
          </a:p>
          <a:p>
            <a:r>
              <a:rPr lang="en-US" dirty="0" smtClean="0"/>
              <a:t>Unplanned downtime</a:t>
            </a:r>
          </a:p>
          <a:p>
            <a:r>
              <a:rPr lang="en-US" dirty="0" smtClean="0"/>
              <a:t>Planned downtime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4832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Homebuilt Box, 4xGTX 690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</p:spPr>
      </p:pic>
    </p:spTree>
    <p:extLst>
      <p:ext uri="{BB962C8B-B14F-4D97-AF65-F5344CB8AC3E}">
        <p14:creationId xmlns:p14="http://schemas.microsoft.com/office/powerpoint/2010/main" val="25066572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1100 Watt Space Heater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138083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10187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1800 Watt Power Strip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057401" y="533400"/>
            <a:ext cx="5029199" cy="6705599"/>
          </a:xfrm>
        </p:spPr>
      </p:pic>
    </p:spTree>
    <p:extLst>
      <p:ext uri="{BB962C8B-B14F-4D97-AF65-F5344CB8AC3E}">
        <p14:creationId xmlns:p14="http://schemas.microsoft.com/office/powerpoint/2010/main" val="20582726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743199"/>
          </a:xfrm>
        </p:spPr>
        <p:txBody>
          <a:bodyPr/>
          <a:lstStyle/>
          <a:p>
            <a:r>
              <a:rPr lang="en-US" dirty="0" smtClean="0"/>
              <a:t>How do I know the results are correct?</a:t>
            </a:r>
          </a:p>
          <a:p>
            <a:pPr lvl="1"/>
            <a:r>
              <a:rPr lang="en-US" dirty="0" smtClean="0"/>
              <a:t>Shorter runs: check other results online</a:t>
            </a:r>
          </a:p>
          <a:p>
            <a:pPr lvl="2"/>
            <a:r>
              <a:rPr lang="en-US" dirty="0" smtClean="0"/>
              <a:t>Bellard: up to 2.7T</a:t>
            </a:r>
          </a:p>
          <a:p>
            <a:pPr lvl="2"/>
            <a:r>
              <a:rPr lang="en-US" dirty="0" smtClean="0"/>
              <a:t>Yahoo: up to 500T</a:t>
            </a:r>
          </a:p>
          <a:p>
            <a:pPr lvl="1"/>
            <a:r>
              <a:rPr lang="en-US" dirty="0" smtClean="0"/>
              <a:t>Longer runs: run again, with offset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4230469"/>
            <a:ext cx="66864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10</a:t>
            </a:r>
            <a:r>
              <a:rPr lang="en-US" baseline="30000" dirty="0" smtClean="0">
                <a:latin typeface="Consolas" pitchFamily="49" charset="0"/>
                <a:cs typeface="Consolas" pitchFamily="49" charset="0"/>
              </a:rPr>
              <a:t>15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-7: 1C23D488 </a:t>
            </a:r>
            <a:r>
              <a:rPr lang="en-US" u="sng" dirty="0" smtClean="0">
                <a:latin typeface="Consolas" pitchFamily="49" charset="0"/>
                <a:cs typeface="Consolas" pitchFamily="49" charset="0"/>
              </a:rPr>
              <a:t>353CB3F7 F0C9ACCF A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8262A4B</a:t>
            </a:r>
          </a:p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10</a:t>
            </a:r>
            <a:r>
              <a:rPr lang="en-US" baseline="30000" dirty="0" smtClean="0">
                <a:latin typeface="Consolas" pitchFamily="49" charset="0"/>
                <a:cs typeface="Consolas" pitchFamily="49" charset="0"/>
              </a:rPr>
              <a:t>15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+1:          </a:t>
            </a:r>
            <a:r>
              <a:rPr lang="en-US" u="sng" dirty="0" smtClean="0">
                <a:latin typeface="Consolas" pitchFamily="49" charset="0"/>
                <a:cs typeface="Consolas" pitchFamily="49" charset="0"/>
              </a:rPr>
              <a:t>353CB3F7 F0C9ACCF A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9AA215F 2556D630</a:t>
            </a:r>
            <a:endParaRPr lang="en-US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5053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Allocation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Simple master/slave</a:t>
            </a:r>
          </a:p>
          <a:p>
            <a:r>
              <a:rPr lang="en-US" dirty="0" smtClean="0"/>
              <a:t>Each task ~1 minute long</a:t>
            </a:r>
          </a:p>
          <a:p>
            <a:pPr lvl="1"/>
            <a:r>
              <a:rPr lang="en-US" dirty="0" smtClean="0"/>
              <a:t>Subrange of the main iteration loop</a:t>
            </a:r>
          </a:p>
          <a:p>
            <a:r>
              <a:rPr lang="en-US" dirty="0" smtClean="0"/>
              <a:t>Log per-task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3661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Per-task Checks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13237"/>
            <a:ext cx="8229600" cy="2163763"/>
          </a:xfrm>
        </p:spPr>
        <p:txBody>
          <a:bodyPr/>
          <a:lstStyle/>
          <a:p>
            <a:r>
              <a:rPr lang="en-US" dirty="0" smtClean="0"/>
              <a:t>Each task result can be double-checked</a:t>
            </a:r>
          </a:p>
          <a:p>
            <a:r>
              <a:rPr lang="en-US" dirty="0" smtClean="0"/>
              <a:t>On mismatch, just re-do two tasks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66800" y="1447800"/>
            <a:ext cx="676980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Iterations: 246,646,000,000,000..246,647,000,000,000</a:t>
            </a:r>
          </a:p>
          <a:p>
            <a:r>
              <a:rPr 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digit: 1,999,999,999,999,999</a:t>
            </a:r>
          </a:p>
          <a:p>
            <a:r>
              <a:rPr 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  client: linux60821</a:t>
            </a:r>
          </a:p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    result: 0x1d57ca87472261f0d8735613bebd5721</a:t>
            </a:r>
          </a:p>
          <a:p>
            <a:r>
              <a:rPr 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digit: 2,000,000,000,000,007</a:t>
            </a:r>
          </a:p>
          <a:p>
            <a:r>
              <a:rPr 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  client: linux60812</a:t>
            </a:r>
          </a:p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    result: 0x472261f0d8735613bebd15d037d6a42b</a:t>
            </a:r>
          </a:p>
          <a:p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0x1d57ca87</a:t>
            </a:r>
            <a:r>
              <a:rPr 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472261f0d8735613bebd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5721</a:t>
            </a:r>
            <a:endParaRPr lang="en-US" dirty="0">
              <a:latin typeface="Consolas" pitchFamily="49" charset="0"/>
              <a:cs typeface="Consolas" pitchFamily="49" charset="0"/>
            </a:endParaRPr>
          </a:p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        0x</a:t>
            </a:r>
            <a:r>
              <a:rPr 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472261f0d8735613bebd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15d037d6a42b8</a:t>
            </a:r>
            <a:endParaRPr lang="en-US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9553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Hardware Errors?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Over 50 days of GPU time</a:t>
            </a:r>
          </a:p>
          <a:p>
            <a:pPr lvl="1"/>
            <a:r>
              <a:rPr lang="en-US" dirty="0" smtClean="0"/>
              <a:t>4 GTX 690 (Kepler) cards: zero errors</a:t>
            </a:r>
          </a:p>
          <a:p>
            <a:pPr lvl="1"/>
            <a:r>
              <a:rPr lang="en-US" dirty="0" smtClean="0"/>
              <a:t>2 GTX 680 (Kepler) cards: zero errors</a:t>
            </a:r>
          </a:p>
          <a:p>
            <a:pPr lvl="1"/>
            <a:r>
              <a:rPr lang="en-US" dirty="0" smtClean="0"/>
              <a:t>24 GTX 570 (Fermi) cards:</a:t>
            </a:r>
          </a:p>
          <a:p>
            <a:pPr lvl="2"/>
            <a:r>
              <a:rPr lang="en-US" dirty="0" smtClean="0"/>
              <a:t>16 cards: zero errors</a:t>
            </a:r>
          </a:p>
          <a:p>
            <a:pPr lvl="2"/>
            <a:r>
              <a:rPr lang="en-US" dirty="0" smtClean="0"/>
              <a:t>4 cards: 1-4 errors</a:t>
            </a:r>
          </a:p>
          <a:p>
            <a:pPr lvl="2"/>
            <a:r>
              <a:rPr lang="en-US" dirty="0" smtClean="0"/>
              <a:t>4 cards: 7-10 errors</a:t>
            </a:r>
          </a:p>
          <a:p>
            <a:r>
              <a:rPr lang="en-US" dirty="0" smtClean="0"/>
              <a:t>All errors were irreproducible</a:t>
            </a:r>
          </a:p>
          <a:p>
            <a:r>
              <a:rPr lang="en-US" dirty="0" smtClean="0"/>
              <a:t>All consumer-level cards: non-ECC memory</a:t>
            </a:r>
          </a:p>
        </p:txBody>
      </p:sp>
    </p:spTree>
    <p:extLst>
      <p:ext uri="{BB962C8B-B14F-4D97-AF65-F5344CB8AC3E}">
        <p14:creationId xmlns:p14="http://schemas.microsoft.com/office/powerpoint/2010/main" val="12892329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Guerilla Supercomputing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Running at night on school lab machines</a:t>
            </a:r>
            <a:endParaRPr lang="en-US" dirty="0" smtClean="0"/>
          </a:p>
          <a:p>
            <a:r>
              <a:rPr lang="en-US" dirty="0" smtClean="0"/>
              <a:t>Single-GPU machines</a:t>
            </a:r>
          </a:p>
          <a:p>
            <a:r>
              <a:rPr lang="en-US" dirty="0" smtClean="0"/>
              <a:t>Causes jittery display </a:t>
            </a:r>
            <a:r>
              <a:rPr lang="en-US" dirty="0" smtClean="0"/>
              <a:t>if user logged in</a:t>
            </a:r>
            <a:endParaRPr lang="en-US" dirty="0" smtClean="0"/>
          </a:p>
          <a:p>
            <a:r>
              <a:rPr lang="en-US" dirty="0" smtClean="0"/>
              <a:t>User logs in?  </a:t>
            </a:r>
            <a:r>
              <a:rPr lang="en-US" dirty="0" smtClean="0"/>
              <a:t>Hide.</a:t>
            </a:r>
          </a:p>
          <a:p>
            <a:pPr lvl="1"/>
            <a:r>
              <a:rPr lang="en-US" dirty="0" smtClean="0"/>
              <a:t>Detect GUI login </a:t>
            </a:r>
            <a:r>
              <a:rPr lang="en-US" dirty="0"/>
              <a:t>→ </a:t>
            </a:r>
            <a:r>
              <a:rPr lang="en-US" dirty="0" smtClean="0"/>
              <a:t>idle the GPU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3246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Never need more than 38 digits of </a:t>
            </a:r>
            <a:r>
              <a:rPr lang="el-GR" dirty="0"/>
              <a:t>π</a:t>
            </a:r>
            <a:endParaRPr lang="en-US" dirty="0" smtClean="0"/>
          </a:p>
          <a:p>
            <a:r>
              <a:rPr lang="en-US" dirty="0" smtClean="0"/>
              <a:t>Hardware stress-test</a:t>
            </a:r>
          </a:p>
          <a:p>
            <a:pPr lvl="1"/>
            <a:r>
              <a:rPr lang="en-US" dirty="0" smtClean="0"/>
              <a:t>GTX 690: A+</a:t>
            </a:r>
          </a:p>
          <a:p>
            <a:pPr lvl="1"/>
            <a:r>
              <a:rPr lang="en-US" dirty="0" smtClean="0"/>
              <a:t>GTX 570: B</a:t>
            </a:r>
          </a:p>
          <a:p>
            <a:pPr lvl="1"/>
            <a:r>
              <a:rPr lang="en-US" dirty="0" smtClean="0"/>
              <a:t>Belkin power strip: F</a:t>
            </a:r>
          </a:p>
          <a:p>
            <a:r>
              <a:rPr lang="en-US" dirty="0" smtClean="0"/>
              <a:t>Reusable library</a:t>
            </a:r>
          </a:p>
          <a:p>
            <a:pPr lvl="1"/>
            <a:r>
              <a:rPr lang="en-US" dirty="0" smtClean="0"/>
              <a:t>Multi-word integer </a:t>
            </a:r>
            <a:r>
              <a:rPr lang="en-US" dirty="0"/>
              <a:t>library</a:t>
            </a:r>
          </a:p>
          <a:p>
            <a:pPr lvl="1"/>
            <a:r>
              <a:rPr lang="en-US" dirty="0"/>
              <a:t>Modular exponentiation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425010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More distant digits</a:t>
            </a:r>
            <a:r>
              <a:rPr lang="en-US" dirty="0" smtClean="0"/>
              <a:t>!</a:t>
            </a:r>
          </a:p>
          <a:p>
            <a:r>
              <a:rPr lang="en-US" dirty="0" smtClean="0"/>
              <a:t>Digits of </a:t>
            </a:r>
            <a:r>
              <a:rPr lang="el-GR" dirty="0" smtClean="0"/>
              <a:t>π</a:t>
            </a:r>
            <a:r>
              <a:rPr lang="en-US" baseline="30000" dirty="0" smtClean="0"/>
              <a:t>2</a:t>
            </a:r>
          </a:p>
          <a:p>
            <a:r>
              <a:rPr lang="en-US" dirty="0" smtClean="0"/>
              <a:t>Other hardware / programming models</a:t>
            </a:r>
          </a:p>
          <a:p>
            <a:pPr lvl="1"/>
            <a:r>
              <a:rPr lang="en-US" dirty="0" smtClean="0"/>
              <a:t>AMD, Intel MIC, BOINC</a:t>
            </a:r>
          </a:p>
          <a:p>
            <a:r>
              <a:rPr lang="en-US" dirty="0" smtClean="0"/>
              <a:t>Titan time?</a:t>
            </a:r>
          </a:p>
          <a:p>
            <a:r>
              <a:rPr lang="en-US" dirty="0" smtClean="0"/>
              <a:t>Looking for a good Ph.D. program…</a:t>
            </a:r>
          </a:p>
          <a:p>
            <a:pPr marL="457200" lvl="1" indent="0">
              <a:buNone/>
            </a:pPr>
            <a:r>
              <a:rPr lang="en-US" i="1" dirty="0" smtClean="0"/>
              <a:t>		Ed.karrels@gmail.com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196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1982</TotalTime>
  <Words>1457</Words>
  <Application>Microsoft Office PowerPoint</Application>
  <PresentationFormat>On-screen Show (4:3)</PresentationFormat>
  <Paragraphs>218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Computing the  Quadrillionth Digit of π   </vt:lpstr>
      <vt:lpstr>Overview</vt:lpstr>
      <vt:lpstr>Breaking the Record</vt:lpstr>
      <vt:lpstr>Computing π</vt:lpstr>
      <vt:lpstr>Sample π formulas</vt:lpstr>
      <vt:lpstr>Computing the first N digits of π</vt:lpstr>
      <vt:lpstr>Computing the Nth digit of π</vt:lpstr>
      <vt:lpstr>Dropping upper digits</vt:lpstr>
      <vt:lpstr>Computing large powers</vt:lpstr>
      <vt:lpstr>Bailey-Borwein-Plouffe Formula</vt:lpstr>
      <vt:lpstr>Nth digit, BBP formula</vt:lpstr>
      <vt:lpstr>Use modulo to drop integer part</vt:lpstr>
      <vt:lpstr>Main loop</vt:lpstr>
      <vt:lpstr>CUDA Implementation</vt:lpstr>
      <vt:lpstr>Optimizations</vt:lpstr>
      <vt:lpstr>Bellard formula</vt:lpstr>
      <vt:lpstr>Performance</vt:lpstr>
      <vt:lpstr>Performance</vt:lpstr>
      <vt:lpstr>Production Issues</vt:lpstr>
      <vt:lpstr>Homebuilt Box, 4xGTX 690</vt:lpstr>
      <vt:lpstr>1100 Watt Space Heater</vt:lpstr>
      <vt:lpstr>1800 Watt Power Strip</vt:lpstr>
      <vt:lpstr>Accuracy</vt:lpstr>
      <vt:lpstr>Task Allocation</vt:lpstr>
      <vt:lpstr>Per-task Checks</vt:lpstr>
      <vt:lpstr>Hardware Errors?</vt:lpstr>
      <vt:lpstr>Guerilla Supercomputing</vt:lpstr>
      <vt:lpstr>Useful Results</vt:lpstr>
      <vt:lpstr>Next Steps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Computing the Quadrillionth Digit of π</dc:title>
  <dc:creator>Ed</dc:creator>
  <cp:lastModifiedBy>Ed</cp:lastModifiedBy>
  <cp:revision>52</cp:revision>
  <dcterms:created xsi:type="dcterms:W3CDTF">2013-03-15T18:45:50Z</dcterms:created>
  <dcterms:modified xsi:type="dcterms:W3CDTF">2013-03-21T01:01:43Z</dcterms:modified>
</cp:coreProperties>
</file>